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  <p:sldId id="26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ACA031-38A2-4EB0-8A72-2F0F04C1F7E4}" v="20" dt="2024-10-29T15:43:13.843"/>
    <p1510:client id="{47E18DD8-404D-44CD-9643-9AA0E533065E}" v="10" dt="2024-10-29T15:28:19.7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Claire FLORY-LEMAIRE" userId="346c1b4a-83d2-4ff7-9379-28fe5e25ff09" providerId="ADAL" clId="{34ACA031-38A2-4EB0-8A72-2F0F04C1F7E4}"/>
    <pc:docChg chg="undo custSel modSld">
      <pc:chgData name="Anne-Claire FLORY-LEMAIRE" userId="346c1b4a-83d2-4ff7-9379-28fe5e25ff09" providerId="ADAL" clId="{34ACA031-38A2-4EB0-8A72-2F0F04C1F7E4}" dt="2024-10-29T15:43:13.843" v="68" actId="20577"/>
      <pc:docMkLst>
        <pc:docMk/>
      </pc:docMkLst>
      <pc:sldChg chg="modSp">
        <pc:chgData name="Anne-Claire FLORY-LEMAIRE" userId="346c1b4a-83d2-4ff7-9379-28fe5e25ff09" providerId="ADAL" clId="{34ACA031-38A2-4EB0-8A72-2F0F04C1F7E4}" dt="2024-10-29T15:29:21.296" v="0" actId="207"/>
        <pc:sldMkLst>
          <pc:docMk/>
          <pc:sldMk cId="476714025" sldId="256"/>
        </pc:sldMkLst>
        <pc:graphicFrameChg chg="mod">
          <ac:chgData name="Anne-Claire FLORY-LEMAIRE" userId="346c1b4a-83d2-4ff7-9379-28fe5e25ff09" providerId="ADAL" clId="{34ACA031-38A2-4EB0-8A72-2F0F04C1F7E4}" dt="2024-10-29T15:29:21.296" v="0" actId="207"/>
          <ac:graphicFrameMkLst>
            <pc:docMk/>
            <pc:sldMk cId="476714025" sldId="256"/>
            <ac:graphicFrameMk id="2" creationId="{CE545795-CF23-567A-BCD0-12D4BEB6397B}"/>
          </ac:graphicFrameMkLst>
        </pc:graphicFrameChg>
      </pc:sldChg>
      <pc:sldChg chg="addSp delSp modSp mod">
        <pc:chgData name="Anne-Claire FLORY-LEMAIRE" userId="346c1b4a-83d2-4ff7-9379-28fe5e25ff09" providerId="ADAL" clId="{34ACA031-38A2-4EB0-8A72-2F0F04C1F7E4}" dt="2024-10-29T15:32:14.578" v="13" actId="20577"/>
        <pc:sldMkLst>
          <pc:docMk/>
          <pc:sldMk cId="3860720239" sldId="259"/>
        </pc:sldMkLst>
        <pc:spChg chg="mod">
          <ac:chgData name="Anne-Claire FLORY-LEMAIRE" userId="346c1b4a-83d2-4ff7-9379-28fe5e25ff09" providerId="ADAL" clId="{34ACA031-38A2-4EB0-8A72-2F0F04C1F7E4}" dt="2024-10-29T15:32:14.578" v="13" actId="20577"/>
          <ac:spMkLst>
            <pc:docMk/>
            <pc:sldMk cId="3860720239" sldId="259"/>
            <ac:spMk id="6" creationId="{3EC1FC6E-29EB-35FB-A6BE-68E16D3FC679}"/>
          </ac:spMkLst>
        </pc:spChg>
        <pc:graphicFrameChg chg="add mod">
          <ac:chgData name="Anne-Claire FLORY-LEMAIRE" userId="346c1b4a-83d2-4ff7-9379-28fe5e25ff09" providerId="ADAL" clId="{34ACA031-38A2-4EB0-8A72-2F0F04C1F7E4}" dt="2024-10-29T15:30:48.575" v="9" actId="1035"/>
          <ac:graphicFrameMkLst>
            <pc:docMk/>
            <pc:sldMk cId="3860720239" sldId="259"/>
            <ac:graphicFrameMk id="4" creationId="{5BD39330-7CE5-3136-91FB-273DA2C20A1A}"/>
          </ac:graphicFrameMkLst>
        </pc:graphicFrameChg>
        <pc:graphicFrameChg chg="del">
          <ac:chgData name="Anne-Claire FLORY-LEMAIRE" userId="346c1b4a-83d2-4ff7-9379-28fe5e25ff09" providerId="ADAL" clId="{34ACA031-38A2-4EB0-8A72-2F0F04C1F7E4}" dt="2024-10-29T15:29:33.771" v="1" actId="478"/>
          <ac:graphicFrameMkLst>
            <pc:docMk/>
            <pc:sldMk cId="3860720239" sldId="259"/>
            <ac:graphicFrameMk id="5" creationId="{031924BD-C108-8901-F31E-9C767E0FB648}"/>
          </ac:graphicFrameMkLst>
        </pc:graphicFrameChg>
      </pc:sldChg>
      <pc:sldChg chg="addSp delSp modSp mod">
        <pc:chgData name="Anne-Claire FLORY-LEMAIRE" userId="346c1b4a-83d2-4ff7-9379-28fe5e25ff09" providerId="ADAL" clId="{34ACA031-38A2-4EB0-8A72-2F0F04C1F7E4}" dt="2024-10-29T15:39:34.059" v="46" actId="20577"/>
        <pc:sldMkLst>
          <pc:docMk/>
          <pc:sldMk cId="3235543904" sldId="260"/>
        </pc:sldMkLst>
        <pc:spChg chg="mod">
          <ac:chgData name="Anne-Claire FLORY-LEMAIRE" userId="346c1b4a-83d2-4ff7-9379-28fe5e25ff09" providerId="ADAL" clId="{34ACA031-38A2-4EB0-8A72-2F0F04C1F7E4}" dt="2024-10-29T15:39:34.059" v="46" actId="20577"/>
          <ac:spMkLst>
            <pc:docMk/>
            <pc:sldMk cId="3235543904" sldId="260"/>
            <ac:spMk id="6" creationId="{3B4D008E-B65D-849A-C023-506695CA9260}"/>
          </ac:spMkLst>
        </pc:spChg>
        <pc:graphicFrameChg chg="del">
          <ac:chgData name="Anne-Claire FLORY-LEMAIRE" userId="346c1b4a-83d2-4ff7-9379-28fe5e25ff09" providerId="ADAL" clId="{34ACA031-38A2-4EB0-8A72-2F0F04C1F7E4}" dt="2024-10-29T15:37:05.453" v="34" actId="478"/>
          <ac:graphicFrameMkLst>
            <pc:docMk/>
            <pc:sldMk cId="3235543904" sldId="260"/>
            <ac:graphicFrameMk id="4" creationId="{D4B5A017-D4E8-5AD6-650A-03434106A26C}"/>
          </ac:graphicFrameMkLst>
        </pc:graphicFrameChg>
        <pc:graphicFrameChg chg="add mod">
          <ac:chgData name="Anne-Claire FLORY-LEMAIRE" userId="346c1b4a-83d2-4ff7-9379-28fe5e25ff09" providerId="ADAL" clId="{34ACA031-38A2-4EB0-8A72-2F0F04C1F7E4}" dt="2024-10-29T15:38:33.975" v="42" actId="1035"/>
          <ac:graphicFrameMkLst>
            <pc:docMk/>
            <pc:sldMk cId="3235543904" sldId="260"/>
            <ac:graphicFrameMk id="5" creationId="{D9EFB272-12E0-9447-B19E-99754850E1B9}"/>
          </ac:graphicFrameMkLst>
        </pc:graphicFrameChg>
        <pc:graphicFrameChg chg="del">
          <ac:chgData name="Anne-Claire FLORY-LEMAIRE" userId="346c1b4a-83d2-4ff7-9379-28fe5e25ff09" providerId="ADAL" clId="{34ACA031-38A2-4EB0-8A72-2F0F04C1F7E4}" dt="2024-10-29T15:38:19.170" v="35" actId="478"/>
          <ac:graphicFrameMkLst>
            <pc:docMk/>
            <pc:sldMk cId="3235543904" sldId="260"/>
            <ac:graphicFrameMk id="7" creationId="{7F7F2886-C2ED-5877-2740-3A1A0D401405}"/>
          </ac:graphicFrameMkLst>
        </pc:graphicFrameChg>
      </pc:sldChg>
      <pc:sldChg chg="addSp delSp modSp mod">
        <pc:chgData name="Anne-Claire FLORY-LEMAIRE" userId="346c1b4a-83d2-4ff7-9379-28fe5e25ff09" providerId="ADAL" clId="{34ACA031-38A2-4EB0-8A72-2F0F04C1F7E4}" dt="2024-10-29T15:36:36.255" v="33" actId="20577"/>
        <pc:sldMkLst>
          <pc:docMk/>
          <pc:sldMk cId="270679446" sldId="261"/>
        </pc:sldMkLst>
        <pc:spChg chg="mod">
          <ac:chgData name="Anne-Claire FLORY-LEMAIRE" userId="346c1b4a-83d2-4ff7-9379-28fe5e25ff09" providerId="ADAL" clId="{34ACA031-38A2-4EB0-8A72-2F0F04C1F7E4}" dt="2024-10-29T15:36:36.255" v="33" actId="20577"/>
          <ac:spMkLst>
            <pc:docMk/>
            <pc:sldMk cId="270679446" sldId="261"/>
            <ac:spMk id="4" creationId="{00000000-0000-0000-0000-000000000000}"/>
          </ac:spMkLst>
        </pc:spChg>
        <pc:spChg chg="add del mod">
          <ac:chgData name="Anne-Claire FLORY-LEMAIRE" userId="346c1b4a-83d2-4ff7-9379-28fe5e25ff09" providerId="ADAL" clId="{34ACA031-38A2-4EB0-8A72-2F0F04C1F7E4}" dt="2024-10-29T15:36:04.265" v="19"/>
          <ac:spMkLst>
            <pc:docMk/>
            <pc:sldMk cId="270679446" sldId="261"/>
            <ac:spMk id="6" creationId="{E129209C-63C3-3DF8-4E38-CAA925568A7B}"/>
          </ac:spMkLst>
        </pc:spChg>
        <pc:spChg chg="add del mod">
          <ac:chgData name="Anne-Claire FLORY-LEMAIRE" userId="346c1b4a-83d2-4ff7-9379-28fe5e25ff09" providerId="ADAL" clId="{34ACA031-38A2-4EB0-8A72-2F0F04C1F7E4}" dt="2024-10-29T15:35:45.423" v="18"/>
          <ac:spMkLst>
            <pc:docMk/>
            <pc:sldMk cId="270679446" sldId="261"/>
            <ac:spMk id="9" creationId="{672DC5D2-7BDC-6416-F2DA-ADD9E945C836}"/>
          </ac:spMkLst>
        </pc:spChg>
        <pc:graphicFrameChg chg="del">
          <ac:chgData name="Anne-Claire FLORY-LEMAIRE" userId="346c1b4a-83d2-4ff7-9379-28fe5e25ff09" providerId="ADAL" clId="{34ACA031-38A2-4EB0-8A72-2F0F04C1F7E4}" dt="2024-10-29T15:35:33.017" v="14" actId="478"/>
          <ac:graphicFrameMkLst>
            <pc:docMk/>
            <pc:sldMk cId="270679446" sldId="261"/>
            <ac:graphicFrameMk id="7" creationId="{1E20DAD6-FE2A-A3E6-CA0F-CC4543240697}"/>
          </ac:graphicFrameMkLst>
        </pc:graphicFrameChg>
        <pc:graphicFrameChg chg="add mod">
          <ac:chgData name="Anne-Claire FLORY-LEMAIRE" userId="346c1b4a-83d2-4ff7-9379-28fe5e25ff09" providerId="ADAL" clId="{34ACA031-38A2-4EB0-8A72-2F0F04C1F7E4}" dt="2024-10-29T15:35:42.673" v="17"/>
          <ac:graphicFrameMkLst>
            <pc:docMk/>
            <pc:sldMk cId="270679446" sldId="261"/>
            <ac:graphicFrameMk id="10" creationId="{33D73C1F-DAD1-4346-8364-E2012123629B}"/>
          </ac:graphicFrameMkLst>
        </pc:graphicFrameChg>
        <pc:graphicFrameChg chg="add mod">
          <ac:chgData name="Anne-Claire FLORY-LEMAIRE" userId="346c1b4a-83d2-4ff7-9379-28fe5e25ff09" providerId="ADAL" clId="{34ACA031-38A2-4EB0-8A72-2F0F04C1F7E4}" dt="2024-10-29T15:35:45.423" v="18"/>
          <ac:graphicFrameMkLst>
            <pc:docMk/>
            <pc:sldMk cId="270679446" sldId="261"/>
            <ac:graphicFrameMk id="11" creationId="{33D73C1F-DAD1-4346-8364-E2012123629B}"/>
          </ac:graphicFrameMkLst>
        </pc:graphicFrameChg>
        <pc:graphicFrameChg chg="add mod">
          <ac:chgData name="Anne-Claire FLORY-LEMAIRE" userId="346c1b4a-83d2-4ff7-9379-28fe5e25ff09" providerId="ADAL" clId="{34ACA031-38A2-4EB0-8A72-2F0F04C1F7E4}" dt="2024-10-29T15:36:18.957" v="21" actId="207"/>
          <ac:graphicFrameMkLst>
            <pc:docMk/>
            <pc:sldMk cId="270679446" sldId="261"/>
            <ac:graphicFrameMk id="12" creationId="{7B280BF5-402E-4F53-90FE-2ED878A57843}"/>
          </ac:graphicFrameMkLst>
        </pc:graphicFrameChg>
        <pc:graphicFrameChg chg="del">
          <ac:chgData name="Anne-Claire FLORY-LEMAIRE" userId="346c1b4a-83d2-4ff7-9379-28fe5e25ff09" providerId="ADAL" clId="{34ACA031-38A2-4EB0-8A72-2F0F04C1F7E4}" dt="2024-10-29T15:35:37.038" v="15" actId="478"/>
          <ac:graphicFrameMkLst>
            <pc:docMk/>
            <pc:sldMk cId="270679446" sldId="261"/>
            <ac:graphicFrameMk id="13" creationId="{8128EBC8-FD62-79A4-1824-F9F2EDE28631}"/>
          </ac:graphicFrameMkLst>
        </pc:graphicFrameChg>
      </pc:sldChg>
      <pc:sldChg chg="addSp delSp modSp mod">
        <pc:chgData name="Anne-Claire FLORY-LEMAIRE" userId="346c1b4a-83d2-4ff7-9379-28fe5e25ff09" providerId="ADAL" clId="{34ACA031-38A2-4EB0-8A72-2F0F04C1F7E4}" dt="2024-10-29T15:43:13.843" v="68" actId="20577"/>
        <pc:sldMkLst>
          <pc:docMk/>
          <pc:sldMk cId="2154934455" sldId="263"/>
        </pc:sldMkLst>
        <pc:spChg chg="mod">
          <ac:chgData name="Anne-Claire FLORY-LEMAIRE" userId="346c1b4a-83d2-4ff7-9379-28fe5e25ff09" providerId="ADAL" clId="{34ACA031-38A2-4EB0-8A72-2F0F04C1F7E4}" dt="2024-10-29T15:42:03.048" v="58" actId="20577"/>
          <ac:spMkLst>
            <pc:docMk/>
            <pc:sldMk cId="2154934455" sldId="263"/>
            <ac:spMk id="6" creationId="{F2C9B1B6-275A-5ED3-7A2B-EBB92382C9A6}"/>
          </ac:spMkLst>
        </pc:spChg>
        <pc:graphicFrameChg chg="del">
          <ac:chgData name="Anne-Claire FLORY-LEMAIRE" userId="346c1b4a-83d2-4ff7-9379-28fe5e25ff09" providerId="ADAL" clId="{34ACA031-38A2-4EB0-8A72-2F0F04C1F7E4}" dt="2024-10-29T15:40:52.116" v="48" actId="478"/>
          <ac:graphicFrameMkLst>
            <pc:docMk/>
            <pc:sldMk cId="2154934455" sldId="263"/>
            <ac:graphicFrameMk id="4" creationId="{047036B6-804A-54F8-D57A-86D25A532BA7}"/>
          </ac:graphicFrameMkLst>
        </pc:graphicFrameChg>
        <pc:graphicFrameChg chg="mod">
          <ac:chgData name="Anne-Claire FLORY-LEMAIRE" userId="346c1b4a-83d2-4ff7-9379-28fe5e25ff09" providerId="ADAL" clId="{34ACA031-38A2-4EB0-8A72-2F0F04C1F7E4}" dt="2024-10-29T15:43:13.843" v="68" actId="20577"/>
          <ac:graphicFrameMkLst>
            <pc:docMk/>
            <pc:sldMk cId="2154934455" sldId="263"/>
            <ac:graphicFrameMk id="5" creationId="{CB511023-A2D2-8E4C-2B0B-827424960881}"/>
          </ac:graphicFrameMkLst>
        </pc:graphicFrameChg>
        <pc:graphicFrameChg chg="add mod">
          <ac:chgData name="Anne-Claire FLORY-LEMAIRE" userId="346c1b4a-83d2-4ff7-9379-28fe5e25ff09" providerId="ADAL" clId="{34ACA031-38A2-4EB0-8A72-2F0F04C1F7E4}" dt="2024-10-29T15:41:05.259" v="51" actId="14100"/>
          <ac:graphicFrameMkLst>
            <pc:docMk/>
            <pc:sldMk cId="2154934455" sldId="263"/>
            <ac:graphicFrameMk id="7" creationId="{8A820966-6F03-F7C1-7DB1-896BEA0BB7E3}"/>
          </ac:graphicFrameMkLst>
        </pc:graphicFrameChg>
      </pc:sldChg>
    </pc:docChg>
  </pc:docChgLst>
  <pc:docChgLst>
    <pc:chgData name="Anne-Claire FLORY-LEMAIRE" userId="346c1b4a-83d2-4ff7-9379-28fe5e25ff09" providerId="ADAL" clId="{47E18DD8-404D-44CD-9643-9AA0E533065E}"/>
    <pc:docChg chg="custSel modSld">
      <pc:chgData name="Anne-Claire FLORY-LEMAIRE" userId="346c1b4a-83d2-4ff7-9379-28fe5e25ff09" providerId="ADAL" clId="{47E18DD8-404D-44CD-9643-9AA0E533065E}" dt="2024-10-29T15:28:19.746" v="31"/>
      <pc:docMkLst>
        <pc:docMk/>
      </pc:docMkLst>
      <pc:sldChg chg="addSp delSp modSp mod">
        <pc:chgData name="Anne-Claire FLORY-LEMAIRE" userId="346c1b4a-83d2-4ff7-9379-28fe5e25ff09" providerId="ADAL" clId="{47E18DD8-404D-44CD-9643-9AA0E533065E}" dt="2024-10-29T14:57:40.479" v="4" actId="1076"/>
        <pc:sldMkLst>
          <pc:docMk/>
          <pc:sldMk cId="476714025" sldId="256"/>
        </pc:sldMkLst>
        <pc:graphicFrameChg chg="add mod">
          <ac:chgData name="Anne-Claire FLORY-LEMAIRE" userId="346c1b4a-83d2-4ff7-9379-28fe5e25ff09" providerId="ADAL" clId="{47E18DD8-404D-44CD-9643-9AA0E533065E}" dt="2024-10-29T14:57:40.479" v="4" actId="1076"/>
          <ac:graphicFrameMkLst>
            <pc:docMk/>
            <pc:sldMk cId="476714025" sldId="256"/>
            <ac:graphicFrameMk id="2" creationId="{CE545795-CF23-567A-BCD0-12D4BEB6397B}"/>
          </ac:graphicFrameMkLst>
        </pc:graphicFrameChg>
        <pc:graphicFrameChg chg="del">
          <ac:chgData name="Anne-Claire FLORY-LEMAIRE" userId="346c1b4a-83d2-4ff7-9379-28fe5e25ff09" providerId="ADAL" clId="{47E18DD8-404D-44CD-9643-9AA0E533065E}" dt="2024-10-29T14:57:31.929" v="3" actId="478"/>
          <ac:graphicFrameMkLst>
            <pc:docMk/>
            <pc:sldMk cId="476714025" sldId="256"/>
            <ac:graphicFrameMk id="3" creationId="{69A00283-56F6-1113-6961-69D63FF8ECE7}"/>
          </ac:graphicFrameMkLst>
        </pc:graphicFrameChg>
      </pc:sldChg>
      <pc:sldChg chg="addSp delSp modSp mod">
        <pc:chgData name="Anne-Claire FLORY-LEMAIRE" userId="346c1b4a-83d2-4ff7-9379-28fe5e25ff09" providerId="ADAL" clId="{47E18DD8-404D-44CD-9643-9AA0E533065E}" dt="2024-10-29T14:59:09.772" v="15" actId="20577"/>
        <pc:sldMkLst>
          <pc:docMk/>
          <pc:sldMk cId="3264083520" sldId="257"/>
        </pc:sldMkLst>
        <pc:spChg chg="mod">
          <ac:chgData name="Anne-Claire FLORY-LEMAIRE" userId="346c1b4a-83d2-4ff7-9379-28fe5e25ff09" providerId="ADAL" clId="{47E18DD8-404D-44CD-9643-9AA0E533065E}" dt="2024-10-29T14:59:09.772" v="15" actId="20577"/>
          <ac:spMkLst>
            <pc:docMk/>
            <pc:sldMk cId="3264083520" sldId="257"/>
            <ac:spMk id="5" creationId="{C5A9CB5A-0C9E-B20C-C241-D807AE14D7CA}"/>
          </ac:spMkLst>
        </pc:spChg>
        <pc:graphicFrameChg chg="del">
          <ac:chgData name="Anne-Claire FLORY-LEMAIRE" userId="346c1b4a-83d2-4ff7-9379-28fe5e25ff09" providerId="ADAL" clId="{47E18DD8-404D-44CD-9643-9AA0E533065E}" dt="2024-10-29T14:58:42.777" v="7" actId="478"/>
          <ac:graphicFrameMkLst>
            <pc:docMk/>
            <pc:sldMk cId="3264083520" sldId="257"/>
            <ac:graphicFrameMk id="4" creationId="{E0F3EDAD-F343-EB8E-6B2C-85FF5DDA4B92}"/>
          </ac:graphicFrameMkLst>
        </pc:graphicFrameChg>
        <pc:graphicFrameChg chg="add mod">
          <ac:chgData name="Anne-Claire FLORY-LEMAIRE" userId="346c1b4a-83d2-4ff7-9379-28fe5e25ff09" providerId="ADAL" clId="{47E18DD8-404D-44CD-9643-9AA0E533065E}" dt="2024-10-29T14:58:59.392" v="11" actId="1036"/>
          <ac:graphicFrameMkLst>
            <pc:docMk/>
            <pc:sldMk cId="3264083520" sldId="257"/>
            <ac:graphicFrameMk id="6" creationId="{22BF3609-6EC5-215C-8FCB-B2B7871D95D3}"/>
          </ac:graphicFrameMkLst>
        </pc:graphicFrameChg>
      </pc:sldChg>
      <pc:sldChg chg="addSp delSp modSp mod">
        <pc:chgData name="Anne-Claire FLORY-LEMAIRE" userId="346c1b4a-83d2-4ff7-9379-28fe5e25ff09" providerId="ADAL" clId="{47E18DD8-404D-44CD-9643-9AA0E533065E}" dt="2024-10-29T15:28:19.746" v="31"/>
        <pc:sldMkLst>
          <pc:docMk/>
          <pc:sldMk cId="1176877808" sldId="258"/>
        </pc:sldMkLst>
        <pc:spChg chg="add del mod">
          <ac:chgData name="Anne-Claire FLORY-LEMAIRE" userId="346c1b4a-83d2-4ff7-9379-28fe5e25ff09" providerId="ADAL" clId="{47E18DD8-404D-44CD-9643-9AA0E533065E}" dt="2024-10-29T15:22:59.425" v="18"/>
          <ac:spMkLst>
            <pc:docMk/>
            <pc:sldMk cId="1176877808" sldId="258"/>
            <ac:spMk id="6" creationId="{FB4EFB99-25C7-F13A-E3F4-BD05AC083D8F}"/>
          </ac:spMkLst>
        </pc:spChg>
        <pc:spChg chg="add del mod">
          <ac:chgData name="Anne-Claire FLORY-LEMAIRE" userId="346c1b4a-83d2-4ff7-9379-28fe5e25ff09" providerId="ADAL" clId="{47E18DD8-404D-44CD-9643-9AA0E533065E}" dt="2024-10-29T15:28:19.746" v="31"/>
          <ac:spMkLst>
            <pc:docMk/>
            <pc:sldMk cId="1176877808" sldId="258"/>
            <ac:spMk id="10" creationId="{FB0824D2-22E8-3450-B853-C8FDB066F8A4}"/>
          </ac:spMkLst>
        </pc:spChg>
        <pc:spChg chg="add del mod">
          <ac:chgData name="Anne-Claire FLORY-LEMAIRE" userId="346c1b4a-83d2-4ff7-9379-28fe5e25ff09" providerId="ADAL" clId="{47E18DD8-404D-44CD-9643-9AA0E533065E}" dt="2024-10-29T15:28:01.658" v="28"/>
          <ac:spMkLst>
            <pc:docMk/>
            <pc:sldMk cId="1176877808" sldId="258"/>
            <ac:spMk id="15" creationId="{7484B783-A28E-EE23-39F2-3AA460536710}"/>
          </ac:spMkLst>
        </pc:spChg>
        <pc:graphicFrameChg chg="add del mod">
          <ac:chgData name="Anne-Claire FLORY-LEMAIRE" userId="346c1b4a-83d2-4ff7-9379-28fe5e25ff09" providerId="ADAL" clId="{47E18DD8-404D-44CD-9643-9AA0E533065E}" dt="2024-10-29T15:27:49.725" v="25" actId="478"/>
          <ac:graphicFrameMkLst>
            <pc:docMk/>
            <pc:sldMk cId="1176877808" sldId="258"/>
            <ac:graphicFrameMk id="7" creationId="{3E1B13EF-7B65-54AA-5F9A-C95DC20AB9C3}"/>
          </ac:graphicFrameMkLst>
        </pc:graphicFrameChg>
        <pc:graphicFrameChg chg="del">
          <ac:chgData name="Anne-Claire FLORY-LEMAIRE" userId="346c1b4a-83d2-4ff7-9379-28fe5e25ff09" providerId="ADAL" clId="{47E18DD8-404D-44CD-9643-9AA0E533065E}" dt="2024-10-29T15:22:57.599" v="16" actId="478"/>
          <ac:graphicFrameMkLst>
            <pc:docMk/>
            <pc:sldMk cId="1176877808" sldId="258"/>
            <ac:graphicFrameMk id="9" creationId="{FF354EDA-2C40-7F1E-F1F3-17CD56F03C53}"/>
          </ac:graphicFrameMkLst>
        </pc:graphicFrameChg>
        <pc:graphicFrameChg chg="add del mod">
          <ac:chgData name="Anne-Claire FLORY-LEMAIRE" userId="346c1b4a-83d2-4ff7-9379-28fe5e25ff09" providerId="ADAL" clId="{47E18DD8-404D-44CD-9643-9AA0E533065E}" dt="2024-10-29T15:28:07.226" v="29" actId="478"/>
          <ac:graphicFrameMkLst>
            <pc:docMk/>
            <pc:sldMk cId="1176877808" sldId="258"/>
            <ac:graphicFrameMk id="11" creationId="{ECBA4384-E379-4CC3-9472-F0124121C09D}"/>
          </ac:graphicFrameMkLst>
        </pc:graphicFrameChg>
        <pc:graphicFrameChg chg="add del mod">
          <ac:chgData name="Anne-Claire FLORY-LEMAIRE" userId="346c1b4a-83d2-4ff7-9379-28fe5e25ff09" providerId="ADAL" clId="{47E18DD8-404D-44CD-9643-9AA0E533065E}" dt="2024-10-29T15:27:58.761" v="26" actId="21"/>
          <ac:graphicFrameMkLst>
            <pc:docMk/>
            <pc:sldMk cId="1176877808" sldId="258"/>
            <ac:graphicFrameMk id="12" creationId="{3E1B13EF-7B65-54AA-5F9A-C95DC20AB9C3}"/>
          </ac:graphicFrameMkLst>
        </pc:graphicFrameChg>
        <pc:graphicFrameChg chg="del">
          <ac:chgData name="Anne-Claire FLORY-LEMAIRE" userId="346c1b4a-83d2-4ff7-9379-28fe5e25ff09" providerId="ADAL" clId="{47E18DD8-404D-44CD-9643-9AA0E533065E}" dt="2024-10-29T15:26:51.426" v="19" actId="478"/>
          <ac:graphicFrameMkLst>
            <pc:docMk/>
            <pc:sldMk cId="1176877808" sldId="258"/>
            <ac:graphicFrameMk id="13" creationId="{B0013655-E3D6-7E54-3197-614986FDEF88}"/>
          </ac:graphicFrameMkLst>
        </pc:graphicFrameChg>
        <pc:graphicFrameChg chg="add mod">
          <ac:chgData name="Anne-Claire FLORY-LEMAIRE" userId="346c1b4a-83d2-4ff7-9379-28fe5e25ff09" providerId="ADAL" clId="{47E18DD8-404D-44CD-9643-9AA0E533065E}" dt="2024-10-29T15:28:01.658" v="28"/>
          <ac:graphicFrameMkLst>
            <pc:docMk/>
            <pc:sldMk cId="1176877808" sldId="258"/>
            <ac:graphicFrameMk id="16" creationId="{3E1B13EF-7B65-54AA-5F9A-C95DC20AB9C3}"/>
          </ac:graphicFrameMkLst>
        </pc:graphicFrameChg>
        <pc:graphicFrameChg chg="add mod">
          <ac:chgData name="Anne-Claire FLORY-LEMAIRE" userId="346c1b4a-83d2-4ff7-9379-28fe5e25ff09" providerId="ADAL" clId="{47E18DD8-404D-44CD-9643-9AA0E533065E}" dt="2024-10-29T15:28:19.746" v="31"/>
          <ac:graphicFrameMkLst>
            <pc:docMk/>
            <pc:sldMk cId="1176877808" sldId="258"/>
            <ac:graphicFrameMk id="17" creationId="{ECBA4384-E379-4CC3-9472-F0124121C09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ecolejeanneblumcfss.sharepoint.com/sites/ETABLISSEMENT-GESTIONFINANCIERE/Documents%20partages/GESTION%20FINANCIERE/Documents/EJB/Pr&#233;sentation%20&#233;cole/effectifs%20blum%20(diagramme%20reussite)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ejbsrv\comptabilit&#233;\Documents\EJB\Pr&#233;sentation%20&#233;cole\effectifs%20blum%20(diagramme%20reussite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https://ecolejeanneblumcfss.sharepoint.com/sites/ETABLISSEMENT-GESTIONFINANCIERE/Documents%20partages/GESTION%20FINANCIERE/Documents/EJB/Pr&#233;sentation%20&#233;cole/effectifs%20blum%20(diagramme%20reussite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ecolejeanneblumcfss.sharepoint.com/sites/ETABLISSEMENT-GESTIONFINANCIERE/Documents%20partages/GESTION%20FINANCIERE/Documents/EJB/Pr&#233;sentation%20&#233;cole/effectifs%20blum%20(diagramme%20reussite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ecolejeanneblumcfss.sharepoint.com/sites/ETABLISSEMENT-GESTIONFINANCIERE/Documents%20partages/GESTION%20FINANCIERE/Documents/Cabinet%20J&#233;gard/Compta%202023-2024/Listes%20financement%20promos%202023-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ecolejeanneblumcfss.sharepoint.com/sites/ETABLISSEMENT-GESTIONFINANCIERE/Documents%20partages/GESTION%20FINANCIERE/Documents/Cabinet%20J&#233;gard/Compta%202023-2024/Listes%20financement%20promos%202023-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ecolejeanneblumcfss.sharepoint.com/sites/ETABLISSEMENT-GESTIONFINANCIERE/Documents%20partages/GESTION%20FINANCIERE/Documents/EJB/Pr&#233;sentation%20&#233;cole/effectifs%20blum%20(diagramme%20reussite)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ecolejeanneblumcfss.sharepoint.com/sites/ETABLISSEMENT-GESTIONFINANCIERE/Documents%20partages/GESTION%20FINANCIERE/Documents/EJB/Pr&#233;sentation%20&#233;cole/effectifs%20blum%20(diagramme%20reussite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ecolejeanneblumcfss.sharepoint.com/sites/ETABLISSEMENT-GESTIONFINANCIERE/Documents%20partages/GESTION%20FINANCIERE/Documents/EJB/Pr&#233;sentation%20&#233;cole/effectifs%20blum%20(diagramme%20reussite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s://ecolejeanneblumcfss.sharepoint.com/sites/ETABLISSEMENT-GESTIONFINANCIERE/Documents%20partages/GESTION%20FINANCIERE/Documents/EJB/Pr&#233;sentation%20&#233;cole/effectifs%20blum%20(diagramme%20reussite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ejbsrv\comptabilit&#233;\Documents\EJB\Pr&#233;sentation%20&#233;cole\effectifs%20blum%20(diagramme%20reussite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fr-FR" sz="2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Taux de réussite dans les différentes formations de l'École Jeanne Blum 2023-2024</a:t>
            </a:r>
            <a:endParaRPr lang="fr-FR" sz="2800"/>
          </a:p>
        </c:rich>
      </c:tx>
      <c:layout>
        <c:manualLayout>
          <c:xMode val="edge"/>
          <c:yMode val="edge"/>
          <c:x val="0.17288812335958006"/>
          <c:y val="2.2079111949117659E-3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3958333333333334E-2"/>
          <c:y val="0.10437710437710437"/>
          <c:w val="0.68645833333333328"/>
          <c:h val="0.82323232323232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'Taux de réussite global'!$A$1</c:f>
              <c:strCache>
                <c:ptCount val="1"/>
                <c:pt idx="0">
                  <c:v>DE Auxiliaire de Puériculture</c:v>
                </c:pt>
              </c:strCache>
            </c:strRef>
          </c:tx>
          <c:spPr>
            <a:solidFill>
              <a:srgbClr val="00A5C8"/>
            </a:solidFill>
          </c:spPr>
          <c:invertIfNegative val="0"/>
          <c:val>
            <c:numRef>
              <c:f>'Taux de réussite global'!$B$1</c:f>
              <c:numCache>
                <c:formatCode>0.00%</c:formatCode>
                <c:ptCount val="1"/>
                <c:pt idx="0">
                  <c:v>0.8276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58-4A0A-AA9B-BAA81F07E5EB}"/>
            </c:ext>
          </c:extLst>
        </c:ser>
        <c:ser>
          <c:idx val="1"/>
          <c:order val="1"/>
          <c:tx>
            <c:strRef>
              <c:f>'Taux de réussite global'!$A$2</c:f>
              <c:strCache>
                <c:ptCount val="1"/>
                <c:pt idx="0">
                  <c:v>DE Aide-Soignant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val>
            <c:numRef>
              <c:f>'Taux de réussite global'!$B$2</c:f>
              <c:numCache>
                <c:formatCode>0.00%</c:formatCode>
                <c:ptCount val="1"/>
                <c:pt idx="0">
                  <c:v>0.90629999999999999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58-4A0A-AA9B-BAA81F07E5EB}"/>
            </c:ext>
          </c:extLst>
        </c:ser>
        <c:ser>
          <c:idx val="2"/>
          <c:order val="2"/>
          <c:tx>
            <c:strRef>
              <c:f>'Taux de réussite global'!$A$3</c:f>
              <c:strCache>
                <c:ptCount val="1"/>
                <c:pt idx="0">
                  <c:v>CAP Accompagnant Educatif Petite Enfance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val>
            <c:numRef>
              <c:f>'Taux de réussite global'!$B$3</c:f>
              <c:numCache>
                <c:formatCode>0.00%</c:formatCode>
                <c:ptCount val="1"/>
                <c:pt idx="0">
                  <c:v>0.85709999999999997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58-4A0A-AA9B-BAA81F07E5EB}"/>
            </c:ext>
          </c:extLst>
        </c:ser>
        <c:ser>
          <c:idx val="3"/>
          <c:order val="3"/>
          <c:tx>
            <c:strRef>
              <c:f>'Taux de réussite global'!$A$4</c:f>
              <c:strCache>
                <c:ptCount val="1"/>
                <c:pt idx="0">
                  <c:v>TP Assistant de Vie aux Familles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val>
            <c:numRef>
              <c:f>'Taux de réussite global'!$B$4</c:f>
              <c:numCache>
                <c:formatCode>0.00%</c:formatCode>
                <c:ptCount val="1"/>
                <c:pt idx="0">
                  <c:v>0.82099999999999995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58-4A0A-AA9B-BAA81F07E5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8480464"/>
        <c:axId val="1"/>
      </c:barChart>
      <c:catAx>
        <c:axId val="145848046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2023 -2024</a:t>
                </a:r>
              </a:p>
            </c:rich>
          </c:tx>
          <c:layout>
            <c:manualLayout>
              <c:xMode val="edge"/>
              <c:yMode val="edge"/>
              <c:x val="0.37808923884514439"/>
              <c:y val="0.94394780753586238"/>
            </c:manualLayout>
          </c:layout>
          <c:overlay val="0"/>
        </c:title>
        <c:majorTickMark val="out"/>
        <c:minorTickMark val="none"/>
        <c:tickLblPos val="nextTo"/>
        <c:crossAx val="1"/>
        <c:crossesAt val="0.5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.5"/>
        </c:scaling>
        <c:delete val="1"/>
        <c:axPos val="l"/>
        <c:numFmt formatCode="0.00%" sourceLinked="1"/>
        <c:majorTickMark val="out"/>
        <c:minorTickMark val="none"/>
        <c:tickLblPos val="nextTo"/>
        <c:crossAx val="1458480464"/>
        <c:crosses val="autoZero"/>
        <c:crossBetween val="between"/>
        <c:majorUnit val="5.000000000000001E-2"/>
        <c:minorUnit val="1.0000000000000002E-2"/>
      </c:valAx>
    </c:plotArea>
    <c:legend>
      <c:legendPos val="r"/>
      <c:layout>
        <c:manualLayout>
          <c:xMode val="edge"/>
          <c:yMode val="edge"/>
          <c:x val="0.79374999999999996"/>
          <c:y val="0.47306396143989587"/>
          <c:w val="0.18494531933508318"/>
          <c:h val="0.16269389597801115"/>
        </c:manualLayout>
      </c:layout>
      <c:overlay val="0"/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fr-FR" dirty="0"/>
              <a:t>Retour à l'emploi des titulaires du CAP AEPE 2019-2023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réussite!$L$229</c:f>
              <c:strCache>
                <c:ptCount val="1"/>
              </c:strCache>
            </c:strRef>
          </c:tx>
          <c:spPr>
            <a:solidFill>
              <a:srgbClr val="00B0F0"/>
            </a:solidFill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AFA-4C6C-A906-282DBE14BB66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9AFA-4C6C-A906-282DBE14BB66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9AFA-4C6C-A906-282DBE14BB66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6-9AFA-4C6C-A906-282DBE14BB66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8-9AFA-4C6C-A906-282DBE14BB66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9AFA-4C6C-A906-282DBE14BB66}"/>
              </c:ext>
            </c:extLst>
          </c:dPt>
          <c:dPt>
            <c:idx val="6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C-9AFA-4C6C-A906-282DBE14BB66}"/>
              </c:ext>
            </c:extLst>
          </c:dPt>
          <c:dLbls>
            <c:dLbl>
              <c:idx val="0"/>
              <c:layout>
                <c:manualLayout>
                  <c:x val="-0.24985486469363749"/>
                  <c:y val="5.189177039073435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FA-4C6C-A906-282DBE14BB66}"/>
                </c:ext>
              </c:extLst>
            </c:dLbl>
            <c:dLbl>
              <c:idx val="6"/>
              <c:layout>
                <c:manualLayout>
                  <c:x val="-0.125492066526454"/>
                  <c:y val="6.112360522277673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FA-4C6C-A906-282DBE14BB6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réussite!$N$225:$T$225</c:f>
              <c:strCache>
                <c:ptCount val="7"/>
                <c:pt idx="0">
                  <c:v>Retour à l'emploi dans la branche</c:v>
                </c:pt>
                <c:pt idx="4">
                  <c:v>Pôle Emploi</c:v>
                </c:pt>
                <c:pt idx="5">
                  <c:v>Sans nouvelles</c:v>
                </c:pt>
                <c:pt idx="6">
                  <c:v>Autre
(formation, maternité)</c:v>
                </c:pt>
              </c:strCache>
            </c:strRef>
          </c:cat>
          <c:val>
            <c:numRef>
              <c:f>réussite!$N$229:$T$229</c:f>
              <c:numCache>
                <c:formatCode>General</c:formatCode>
                <c:ptCount val="7"/>
                <c:pt idx="0">
                  <c:v>17</c:v>
                </c:pt>
                <c:pt idx="4">
                  <c:v>11</c:v>
                </c:pt>
                <c:pt idx="5">
                  <c:v>9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AFA-4C6C-A906-282DBE14B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Réussite aux diplômes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'[effectifs blum (diagramme reussite).xlsx]réussite'!$B$234</c:f>
              <c:strCache>
                <c:ptCount val="1"/>
                <c:pt idx="0">
                  <c:v>Nbre de présentés</c:v>
                </c:pt>
              </c:strCache>
            </c:strRef>
          </c:tx>
          <c:invertIfNegative val="0"/>
          <c:cat>
            <c:numRef>
              <c:f>'[effectifs blum (diagramme reussite).xlsx]réussite'!$A$235:$A$239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'[effectifs blum (diagramme reussite).xlsx]réussite'!$B$235:$B$239</c:f>
              <c:numCache>
                <c:formatCode>General</c:formatCode>
                <c:ptCount val="5"/>
                <c:pt idx="0">
                  <c:v>5</c:v>
                </c:pt>
                <c:pt idx="1">
                  <c:v>8</c:v>
                </c:pt>
                <c:pt idx="2">
                  <c:v>10</c:v>
                </c:pt>
                <c:pt idx="3">
                  <c:v>28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FA-42C4-8485-153737CF1758}"/>
            </c:ext>
          </c:extLst>
        </c:ser>
        <c:ser>
          <c:idx val="2"/>
          <c:order val="1"/>
          <c:tx>
            <c:strRef>
              <c:f>'[effectifs blum (diagramme reussite).xlsx]réussite'!$C$234</c:f>
              <c:strCache>
                <c:ptCount val="1"/>
                <c:pt idx="0">
                  <c:v>nbre de reçus</c:v>
                </c:pt>
              </c:strCache>
            </c:strRef>
          </c:tx>
          <c:invertIfNegative val="0"/>
          <c:cat>
            <c:numRef>
              <c:f>'[effectifs blum (diagramme reussite).xlsx]réussite'!$A$235:$A$239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'[effectifs blum (diagramme reussite).xlsx]réussite'!$C$235:$C$239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25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FA-42C4-8485-153737CF1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58159296"/>
        <c:axId val="1"/>
      </c:barChart>
      <c:catAx>
        <c:axId val="145815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4581592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AP : Réussite au Diplôme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réussite!$B$3</c:f>
              <c:strCache>
                <c:ptCount val="1"/>
                <c:pt idx="0">
                  <c:v>Nbre de présentés</c:v>
                </c:pt>
              </c:strCache>
            </c:strRef>
          </c:tx>
          <c:invertIfNegative val="0"/>
          <c:cat>
            <c:numRef>
              <c:f>réussite!$A$4:$A$34</c:f>
              <c:numCache>
                <c:formatCode>General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numCache>
            </c:numRef>
          </c:cat>
          <c:val>
            <c:numRef>
              <c:f>réussite!$B$4:$B$34</c:f>
              <c:numCache>
                <c:formatCode>General</c:formatCode>
                <c:ptCount val="31"/>
                <c:pt idx="0">
                  <c:v>10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18</c:v>
                </c:pt>
                <c:pt idx="6">
                  <c:v>18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19</c:v>
                </c:pt>
                <c:pt idx="11">
                  <c:v>18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  <c:pt idx="15">
                  <c:v>29</c:v>
                </c:pt>
                <c:pt idx="16">
                  <c:v>33</c:v>
                </c:pt>
                <c:pt idx="17">
                  <c:v>37</c:v>
                </c:pt>
                <c:pt idx="18">
                  <c:v>33</c:v>
                </c:pt>
                <c:pt idx="19">
                  <c:v>39</c:v>
                </c:pt>
                <c:pt idx="20">
                  <c:v>38</c:v>
                </c:pt>
                <c:pt idx="21">
                  <c:v>35</c:v>
                </c:pt>
                <c:pt idx="22">
                  <c:v>35</c:v>
                </c:pt>
                <c:pt idx="23">
                  <c:v>27</c:v>
                </c:pt>
                <c:pt idx="24">
                  <c:v>33</c:v>
                </c:pt>
                <c:pt idx="25">
                  <c:v>30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26</c:v>
                </c:pt>
                <c:pt idx="3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07-4AD4-B3A8-39F3A12206BF}"/>
            </c:ext>
          </c:extLst>
        </c:ser>
        <c:ser>
          <c:idx val="2"/>
          <c:order val="1"/>
          <c:tx>
            <c:strRef>
              <c:f>réussite!$C$3</c:f>
              <c:strCache>
                <c:ptCount val="1"/>
                <c:pt idx="0">
                  <c:v>Nbre de reçus</c:v>
                </c:pt>
              </c:strCache>
            </c:strRef>
          </c:tx>
          <c:invertIfNegative val="0"/>
          <c:cat>
            <c:numRef>
              <c:f>réussite!$A$4:$A$34</c:f>
              <c:numCache>
                <c:formatCode>General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numCache>
            </c:numRef>
          </c:cat>
          <c:val>
            <c:numRef>
              <c:f>réussite!$C$4:$C$34</c:f>
              <c:numCache>
                <c:formatCode>General</c:formatCode>
                <c:ptCount val="31"/>
                <c:pt idx="0">
                  <c:v>10</c:v>
                </c:pt>
                <c:pt idx="1">
                  <c:v>15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18</c:v>
                </c:pt>
                <c:pt idx="6">
                  <c:v>17</c:v>
                </c:pt>
                <c:pt idx="7">
                  <c:v>20</c:v>
                </c:pt>
                <c:pt idx="8">
                  <c:v>19</c:v>
                </c:pt>
                <c:pt idx="9">
                  <c:v>20</c:v>
                </c:pt>
                <c:pt idx="10">
                  <c:v>17</c:v>
                </c:pt>
                <c:pt idx="11">
                  <c:v>17</c:v>
                </c:pt>
                <c:pt idx="12">
                  <c:v>21</c:v>
                </c:pt>
                <c:pt idx="13">
                  <c:v>21</c:v>
                </c:pt>
                <c:pt idx="14">
                  <c:v>23</c:v>
                </c:pt>
                <c:pt idx="15">
                  <c:v>29</c:v>
                </c:pt>
                <c:pt idx="16">
                  <c:v>32</c:v>
                </c:pt>
                <c:pt idx="17">
                  <c:v>36</c:v>
                </c:pt>
                <c:pt idx="18">
                  <c:v>32</c:v>
                </c:pt>
                <c:pt idx="19">
                  <c:v>38</c:v>
                </c:pt>
                <c:pt idx="20">
                  <c:v>37</c:v>
                </c:pt>
                <c:pt idx="21">
                  <c:v>35</c:v>
                </c:pt>
                <c:pt idx="22">
                  <c:v>32</c:v>
                </c:pt>
                <c:pt idx="23">
                  <c:v>27</c:v>
                </c:pt>
                <c:pt idx="24">
                  <c:v>33</c:v>
                </c:pt>
                <c:pt idx="25">
                  <c:v>30</c:v>
                </c:pt>
                <c:pt idx="26">
                  <c:v>25</c:v>
                </c:pt>
                <c:pt idx="27">
                  <c:v>25</c:v>
                </c:pt>
                <c:pt idx="28">
                  <c:v>27</c:v>
                </c:pt>
                <c:pt idx="29">
                  <c:v>24</c:v>
                </c:pt>
                <c:pt idx="3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07-4AD4-B3A8-39F3A1220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58154976"/>
        <c:axId val="1"/>
      </c:barChart>
      <c:catAx>
        <c:axId val="145815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4581549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2023/2024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CD6-4738-93AB-0746257855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CD6-4738-93AB-0746257855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CD6-4738-93AB-0746257855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CD6-4738-93AB-0746257855D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CD6-4738-93AB-0746257855DD}"/>
                </c:ext>
              </c:extLst>
            </c:dLbl>
            <c:dLbl>
              <c:idx val="1"/>
              <c:layout>
                <c:manualLayout>
                  <c:x val="-4.4444444444444439E-2"/>
                  <c:y val="0.189814814814814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D6-4738-93AB-0746257855D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2CD6-4738-93AB-0746257855D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2CD6-4738-93AB-0746257855D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'AP 2023-2024'!$Y$41:$Y$44</c:f>
              <c:strCache>
                <c:ptCount val="4"/>
                <c:pt idx="0">
                  <c:v>Emploi dans la branche</c:v>
                </c:pt>
                <c:pt idx="1">
                  <c:v>Congé Mat./autre</c:v>
                </c:pt>
                <c:pt idx="2">
                  <c:v>Sans emploi</c:v>
                </c:pt>
                <c:pt idx="3">
                  <c:v>Sans nouvelles</c:v>
                </c:pt>
              </c:strCache>
            </c:strRef>
          </c:cat>
          <c:val>
            <c:numRef>
              <c:f>'AP 2023-2024'!$Z$41:$Z$44</c:f>
              <c:numCache>
                <c:formatCode>#,##0</c:formatCode>
                <c:ptCount val="4"/>
                <c:pt idx="0" formatCode="General">
                  <c:v>16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CD6-4738-93AB-0746257855D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aseline="0"/>
              <a:t>2023/2024</a:t>
            </a:r>
            <a:endParaRPr lang="fr-F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88F6-421E-B6D3-7611716D25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88F6-421E-B6D3-7611716D25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88F6-421E-B6D3-7611716D25E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8F6-421E-B6D3-7611716D25E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8F6-421E-B6D3-7611716D25E1}"/>
                </c:ext>
              </c:extLst>
            </c:dLbl>
            <c:dLbl>
              <c:idx val="2"/>
              <c:layout>
                <c:manualLayout>
                  <c:x val="-0.19166666666666668"/>
                  <c:y val="7.8703703703703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F6-421E-B6D3-7611716D25E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'AP 2023-2024'!$AC$41:$AC$43</c:f>
              <c:strCache>
                <c:ptCount val="3"/>
                <c:pt idx="0">
                  <c:v>Hôpital</c:v>
                </c:pt>
                <c:pt idx="1">
                  <c:v>Crèche</c:v>
                </c:pt>
                <c:pt idx="2">
                  <c:v>Vacations/Interim</c:v>
                </c:pt>
              </c:strCache>
            </c:strRef>
          </c:cat>
          <c:val>
            <c:numRef>
              <c:f>'AP 2023-2024'!$AD$41:$AD$43</c:f>
              <c:numCache>
                <c:formatCode>#,##0</c:formatCode>
                <c:ptCount val="3"/>
                <c:pt idx="0">
                  <c:v>4</c:v>
                </c:pt>
                <c:pt idx="1">
                  <c:v>11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F6-421E-B6D3-7611716D25E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AS : Réussite au Diplôme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'[effectifs blum (diagramme reussite).xlsx]réussite'!$B$41</c:f>
              <c:strCache>
                <c:ptCount val="1"/>
                <c:pt idx="0">
                  <c:v>Nbre de présentés</c:v>
                </c:pt>
              </c:strCache>
            </c:strRef>
          </c:tx>
          <c:invertIfNegative val="0"/>
          <c:cat>
            <c:numRef>
              <c:f>'[effectifs blum (diagramme reussite).xlsx]réussite'!$A$42:$A$70</c:f>
              <c:numCache>
                <c:formatCode>General</c:formatCode>
                <c:ptCount val="2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</c:numCache>
            </c:numRef>
          </c:cat>
          <c:val>
            <c:numRef>
              <c:f>'[effectifs blum (diagramme reussite).xlsx]réussite'!$B$42:$B$70</c:f>
              <c:numCache>
                <c:formatCode>General</c:formatCode>
                <c:ptCount val="29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18</c:v>
                </c:pt>
                <c:pt idx="5">
                  <c:v>18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19</c:v>
                </c:pt>
                <c:pt idx="10">
                  <c:v>21</c:v>
                </c:pt>
                <c:pt idx="11">
                  <c:v>22</c:v>
                </c:pt>
                <c:pt idx="12">
                  <c:v>27</c:v>
                </c:pt>
                <c:pt idx="13">
                  <c:v>30</c:v>
                </c:pt>
                <c:pt idx="14">
                  <c:v>34</c:v>
                </c:pt>
                <c:pt idx="15">
                  <c:v>38</c:v>
                </c:pt>
                <c:pt idx="16">
                  <c:v>38</c:v>
                </c:pt>
                <c:pt idx="17">
                  <c:v>41</c:v>
                </c:pt>
                <c:pt idx="18">
                  <c:v>41</c:v>
                </c:pt>
                <c:pt idx="19">
                  <c:v>41</c:v>
                </c:pt>
                <c:pt idx="20">
                  <c:v>37</c:v>
                </c:pt>
                <c:pt idx="21">
                  <c:v>40</c:v>
                </c:pt>
                <c:pt idx="22">
                  <c:v>35</c:v>
                </c:pt>
                <c:pt idx="23">
                  <c:v>38</c:v>
                </c:pt>
                <c:pt idx="24">
                  <c:v>38</c:v>
                </c:pt>
                <c:pt idx="25">
                  <c:v>27</c:v>
                </c:pt>
                <c:pt idx="26">
                  <c:v>36</c:v>
                </c:pt>
                <c:pt idx="27">
                  <c:v>28</c:v>
                </c:pt>
                <c:pt idx="28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03-442E-B30C-7380B18250F9}"/>
            </c:ext>
          </c:extLst>
        </c:ser>
        <c:ser>
          <c:idx val="2"/>
          <c:order val="1"/>
          <c:tx>
            <c:strRef>
              <c:f>'[effectifs blum (diagramme reussite).xlsx]réussite'!$C$41</c:f>
              <c:strCache>
                <c:ptCount val="1"/>
                <c:pt idx="0">
                  <c:v>Nbre de reçus</c:v>
                </c:pt>
              </c:strCache>
            </c:strRef>
          </c:tx>
          <c:invertIfNegative val="0"/>
          <c:cat>
            <c:numRef>
              <c:f>'[effectifs blum (diagramme reussite).xlsx]réussite'!$A$42:$A$70</c:f>
              <c:numCache>
                <c:formatCode>General</c:formatCode>
                <c:ptCount val="2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</c:numCache>
            </c:numRef>
          </c:cat>
          <c:val>
            <c:numRef>
              <c:f>'[effectifs blum (diagramme reussite).xlsx]réussite'!$C$42:$C$70</c:f>
              <c:numCache>
                <c:formatCode>General</c:formatCode>
                <c:ptCount val="29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17</c:v>
                </c:pt>
                <c:pt idx="5">
                  <c:v>17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19</c:v>
                </c:pt>
                <c:pt idx="10">
                  <c:v>21</c:v>
                </c:pt>
                <c:pt idx="11">
                  <c:v>22</c:v>
                </c:pt>
                <c:pt idx="12">
                  <c:v>27</c:v>
                </c:pt>
                <c:pt idx="13">
                  <c:v>28</c:v>
                </c:pt>
                <c:pt idx="14">
                  <c:v>34</c:v>
                </c:pt>
                <c:pt idx="15">
                  <c:v>37</c:v>
                </c:pt>
                <c:pt idx="16">
                  <c:v>37</c:v>
                </c:pt>
                <c:pt idx="17">
                  <c:v>40</c:v>
                </c:pt>
                <c:pt idx="18">
                  <c:v>39</c:v>
                </c:pt>
                <c:pt idx="19">
                  <c:v>37</c:v>
                </c:pt>
                <c:pt idx="20">
                  <c:v>37</c:v>
                </c:pt>
                <c:pt idx="21">
                  <c:v>36</c:v>
                </c:pt>
                <c:pt idx="22">
                  <c:v>33</c:v>
                </c:pt>
                <c:pt idx="23">
                  <c:v>35</c:v>
                </c:pt>
                <c:pt idx="24">
                  <c:v>36</c:v>
                </c:pt>
                <c:pt idx="25">
                  <c:v>21</c:v>
                </c:pt>
                <c:pt idx="26">
                  <c:v>36</c:v>
                </c:pt>
                <c:pt idx="27">
                  <c:v>24</c:v>
                </c:pt>
                <c:pt idx="28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03-442E-B30C-7380B18250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58154016"/>
        <c:axId val="1"/>
      </c:barChart>
      <c:catAx>
        <c:axId val="145815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4581540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'[effectifs blum (diagramme reussite).xlsx]SUIVI DES INDICATEURS ARS AS'!$A$10</c:f>
              <c:strCache>
                <c:ptCount val="1"/>
                <c:pt idx="0">
                  <c:v>CDI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'[effectifs blum (diagramme reussite).xlsx]SUIVI DES INDICATEURS ARS AS'!$B$9:$F$9</c:f>
              <c:numCache>
                <c:formatCode>#,##0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'[effectifs blum (diagramme reussite).xlsx]SUIVI DES INDICATEURS ARS AS'!$B$10:$F$10</c:f>
              <c:numCache>
                <c:formatCode>#,##0</c:formatCode>
                <c:ptCount val="5"/>
                <c:pt idx="0">
                  <c:v>14</c:v>
                </c:pt>
                <c:pt idx="1">
                  <c:v>7</c:v>
                </c:pt>
                <c:pt idx="2">
                  <c:v>11</c:v>
                </c:pt>
                <c:pt idx="3">
                  <c:v>1</c:v>
                </c:pt>
                <c:pt idx="4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81-4C00-9350-6DAE94560EC9}"/>
            </c:ext>
          </c:extLst>
        </c:ser>
        <c:ser>
          <c:idx val="1"/>
          <c:order val="1"/>
          <c:tx>
            <c:strRef>
              <c:f>'[effectifs blum (diagramme reussite).xlsx]SUIVI DES INDICATEURS ARS AS'!$A$11</c:f>
              <c:strCache>
                <c:ptCount val="1"/>
                <c:pt idx="0">
                  <c:v>CDD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'[effectifs blum (diagramme reussite).xlsx]SUIVI DES INDICATEURS ARS AS'!$B$9:$F$9</c:f>
              <c:numCache>
                <c:formatCode>#,##0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'[effectifs blum (diagramme reussite).xlsx]SUIVI DES INDICATEURS ARS AS'!$B$11:$F$11</c:f>
              <c:numCache>
                <c:formatCode>#,##0</c:formatCode>
                <c:ptCount val="5"/>
                <c:pt idx="0">
                  <c:v>9</c:v>
                </c:pt>
                <c:pt idx="1">
                  <c:v>3</c:v>
                </c:pt>
                <c:pt idx="2">
                  <c:v>17</c:v>
                </c:pt>
                <c:pt idx="3">
                  <c:v>15</c:v>
                </c:pt>
                <c:pt idx="4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81-4C00-9350-6DAE94560EC9}"/>
            </c:ext>
          </c:extLst>
        </c:ser>
        <c:ser>
          <c:idx val="2"/>
          <c:order val="2"/>
          <c:tx>
            <c:strRef>
              <c:f>'[effectifs blum (diagramme reussite).xlsx]SUIVI DES INDICATEURS ARS AS'!$A$12</c:f>
              <c:strCache>
                <c:ptCount val="1"/>
                <c:pt idx="0">
                  <c:v>Vacation / Interim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'[effectifs blum (diagramme reussite).xlsx]SUIVI DES INDICATEURS ARS AS'!$B$9:$F$9</c:f>
              <c:numCache>
                <c:formatCode>#,##0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'[effectifs blum (diagramme reussite).xlsx]SUIVI DES INDICATEURS ARS AS'!$B$12:$F$12</c:f>
              <c:numCache>
                <c:formatCode>#,##0</c:formatCode>
                <c:ptCount val="5"/>
                <c:pt idx="0">
                  <c:v>4</c:v>
                </c:pt>
                <c:pt idx="1">
                  <c:v>8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81-4C00-9350-6DAE94560EC9}"/>
            </c:ext>
          </c:extLst>
        </c:ser>
        <c:ser>
          <c:idx val="3"/>
          <c:order val="3"/>
          <c:tx>
            <c:strRef>
              <c:f>'[effectifs blum (diagramme reussite).xlsx]SUIVI DES INDICATEURS ARS AS'!$A$13</c:f>
              <c:strCache>
                <c:ptCount val="1"/>
                <c:pt idx="0">
                  <c:v>Autre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'[effectifs blum (diagramme reussite).xlsx]SUIVI DES INDICATEURS ARS AS'!$B$9:$F$9</c:f>
              <c:numCache>
                <c:formatCode>#,##0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'[effectifs blum (diagramme reussite).xlsx]SUIVI DES INDICATEURS ARS AS'!$B$13:$F$13</c:f>
              <c:numCache>
                <c:formatCode>#,##0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81-4C00-9350-6DAE94560EC9}"/>
            </c:ext>
          </c:extLst>
        </c:ser>
        <c:ser>
          <c:idx val="4"/>
          <c:order val="4"/>
          <c:tx>
            <c:strRef>
              <c:f>'[effectifs blum (diagramme reussite).xlsx]SUIVI DES INDICATEURS ARS AS'!$A$14</c:f>
              <c:strCache>
                <c:ptCount val="1"/>
                <c:pt idx="0">
                  <c:v>Sans Emploi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'[effectifs blum (diagramme reussite).xlsx]SUIVI DES INDICATEURS ARS AS'!$B$9:$F$9</c:f>
              <c:numCache>
                <c:formatCode>#,##0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'[effectifs blum (diagramme reussite).xlsx]SUIVI DES INDICATEURS ARS AS'!$B$14:$F$14</c:f>
              <c:numCache>
                <c:formatCode>#,##0</c:formatCode>
                <c:ptCount val="5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  <c:pt idx="4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81-4C00-9350-6DAE94560E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458832"/>
        <c:axId val="146107328"/>
      </c:lineChart>
      <c:valAx>
        <c:axId val="14610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4458832"/>
        <c:crosses val="autoZero"/>
        <c:crossBetween val="between"/>
      </c:valAx>
      <c:catAx>
        <c:axId val="154458832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6107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Emploi par type de structure employeuse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0"/>
    </c:view3D>
    <c:floor>
      <c:thickness val="0"/>
      <c:spPr>
        <a:noFill/>
        <a:ln w="9525" cap="flat" cmpd="sng" algn="ctr">
          <a:solidFill>
            <a:schemeClr val="tx1">
              <a:lumMod val="15000"/>
              <a:lumOff val="85000"/>
            </a:schemeClr>
          </a:solidFill>
          <a:round/>
        </a:ln>
        <a:effectLst/>
        <a:sp3d contourW="9525">
          <a:contourClr>
            <a:schemeClr val="tx1">
              <a:lumMod val="15000"/>
              <a:lumOff val="8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area3DChart>
        <c:grouping val="percentStacked"/>
        <c:varyColors val="0"/>
        <c:ser>
          <c:idx val="0"/>
          <c:order val="0"/>
          <c:tx>
            <c:strRef>
              <c:f>'[effectifs blum (diagramme reussite).xlsx]SUIVI DES INDICATEURS ARS AS'!$A$18</c:f>
              <c:strCache>
                <c:ptCount val="1"/>
                <c:pt idx="0">
                  <c:v>Santé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cat>
            <c:numRef>
              <c:f>'[effectifs blum (diagramme reussite).xlsx]SUIVI DES INDICATEURS ARS AS'!$B$17:$F$17</c:f>
              <c:numCache>
                <c:formatCode>#,##0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'[effectifs blum (diagramme reussite).xlsx]SUIVI DES INDICATEURS ARS AS'!$B$18:$F$18</c:f>
              <c:numCache>
                <c:formatCode>#,##0</c:formatCode>
                <c:ptCount val="5"/>
                <c:pt idx="0">
                  <c:v>10</c:v>
                </c:pt>
                <c:pt idx="1">
                  <c:v>6</c:v>
                </c:pt>
                <c:pt idx="2">
                  <c:v>18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E2-448F-A626-91E63F9FAEB8}"/>
            </c:ext>
          </c:extLst>
        </c:ser>
        <c:ser>
          <c:idx val="1"/>
          <c:order val="1"/>
          <c:tx>
            <c:strRef>
              <c:f>'[effectifs blum (diagramme reussite).xlsx]SUIVI DES INDICATEURS ARS AS'!$A$19</c:f>
              <c:strCache>
                <c:ptCount val="1"/>
                <c:pt idx="0">
                  <c:v>Médico-social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cat>
            <c:numRef>
              <c:f>'[effectifs blum (diagramme reussite).xlsx]SUIVI DES INDICATEURS ARS AS'!$B$17:$F$17</c:f>
              <c:numCache>
                <c:formatCode>#,##0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'[effectifs blum (diagramme reussite).xlsx]SUIVI DES INDICATEURS ARS AS'!$B$19:$F$19</c:f>
              <c:numCache>
                <c:formatCode>#,##0</c:formatCode>
                <c:ptCount val="5"/>
                <c:pt idx="0">
                  <c:v>17</c:v>
                </c:pt>
                <c:pt idx="1">
                  <c:v>11</c:v>
                </c:pt>
                <c:pt idx="2">
                  <c:v>10</c:v>
                </c:pt>
                <c:pt idx="3">
                  <c:v>13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E2-448F-A626-91E63F9FAE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7095936"/>
        <c:axId val="217101216"/>
        <c:axId val="0"/>
      </c:area3DChart>
      <c:catAx>
        <c:axId val="21709593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7101216"/>
        <c:crosses val="autoZero"/>
        <c:auto val="1"/>
        <c:lblAlgn val="ctr"/>
        <c:lblOffset val="100"/>
        <c:noMultiLvlLbl val="0"/>
      </c:catAx>
      <c:valAx>
        <c:axId val="21710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70959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Taux de réussite au Titre Professionnel Assistant de vie aux Familles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'[effectifs blum (diagramme reussite).xlsx]réussite'!$I$85:$I$89</c:f>
              <c:strCache>
                <c:ptCount val="5"/>
                <c:pt idx="0">
                  <c:v>Taux de réussite</c:v>
                </c:pt>
              </c:strCache>
            </c:strRef>
          </c:tx>
          <c:invertIfNegative val="0"/>
          <c:cat>
            <c:strRef>
              <c:f>'[effectifs blum (diagramme reussite).xlsx]réussite'!$H$90:$H$183</c:f>
              <c:strCache>
                <c:ptCount val="94"/>
                <c:pt idx="0">
                  <c:v>Avant 2008</c:v>
                </c:pt>
                <c:pt idx="5">
                  <c:v>2008/2009</c:v>
                </c:pt>
                <c:pt idx="11">
                  <c:v>2009/2010</c:v>
                </c:pt>
                <c:pt idx="17">
                  <c:v>2010/2011</c:v>
                </c:pt>
                <c:pt idx="22">
                  <c:v>2011/2012</c:v>
                </c:pt>
                <c:pt idx="27">
                  <c:v>2012/2013</c:v>
                </c:pt>
                <c:pt idx="33">
                  <c:v>2013/2014</c:v>
                </c:pt>
                <c:pt idx="39">
                  <c:v>2014/2015</c:v>
                </c:pt>
                <c:pt idx="45">
                  <c:v>2015/2016</c:v>
                </c:pt>
                <c:pt idx="51">
                  <c:v>2016/2017</c:v>
                </c:pt>
                <c:pt idx="57">
                  <c:v>2017/2018</c:v>
                </c:pt>
                <c:pt idx="63">
                  <c:v>2018/2019</c:v>
                </c:pt>
                <c:pt idx="69">
                  <c:v>2019/2020</c:v>
                </c:pt>
                <c:pt idx="75">
                  <c:v>2020/2021</c:v>
                </c:pt>
                <c:pt idx="81">
                  <c:v>2021/2022</c:v>
                </c:pt>
                <c:pt idx="87">
                  <c:v>2022/2023</c:v>
                </c:pt>
                <c:pt idx="93">
                  <c:v>2023/2024</c:v>
                </c:pt>
              </c:strCache>
            </c:strRef>
          </c:cat>
          <c:val>
            <c:numRef>
              <c:f>'[effectifs blum (diagramme reussite).xlsx]réussite'!$I$90:$I$183</c:f>
              <c:numCache>
                <c:formatCode>General</c:formatCode>
                <c:ptCount val="94"/>
                <c:pt idx="0" formatCode="0.00%">
                  <c:v>1</c:v>
                </c:pt>
                <c:pt idx="5" formatCode="0.00%">
                  <c:v>1</c:v>
                </c:pt>
                <c:pt idx="11" formatCode="0.00%">
                  <c:v>1</c:v>
                </c:pt>
                <c:pt idx="17" formatCode="0.00%">
                  <c:v>1</c:v>
                </c:pt>
                <c:pt idx="22" formatCode="0.00%">
                  <c:v>0.91666666666666663</c:v>
                </c:pt>
                <c:pt idx="27" formatCode="0.00%">
                  <c:v>1</c:v>
                </c:pt>
                <c:pt idx="33" formatCode="0.00%">
                  <c:v>0.9642857142857143</c:v>
                </c:pt>
                <c:pt idx="39" formatCode="0.00%">
                  <c:v>1</c:v>
                </c:pt>
                <c:pt idx="45" formatCode="0.00%">
                  <c:v>1</c:v>
                </c:pt>
                <c:pt idx="51" formatCode="0.00%">
                  <c:v>0.875</c:v>
                </c:pt>
                <c:pt idx="57" formatCode="0.00%">
                  <c:v>1</c:v>
                </c:pt>
                <c:pt idx="63" formatCode="0.00%">
                  <c:v>1</c:v>
                </c:pt>
                <c:pt idx="69" formatCode="0.00%">
                  <c:v>0.77777777777777779</c:v>
                </c:pt>
                <c:pt idx="75" formatCode="0.00%">
                  <c:v>0.88235294117647056</c:v>
                </c:pt>
                <c:pt idx="81" formatCode="0.00%">
                  <c:v>0.79166666666666663</c:v>
                </c:pt>
                <c:pt idx="87" formatCode="0.00%">
                  <c:v>0.87179487179487181</c:v>
                </c:pt>
                <c:pt idx="93" formatCode="0.00%">
                  <c:v>0.6875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E8-45FC-B4DF-543F389384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57827920"/>
        <c:axId val="1"/>
      </c:barChart>
      <c:catAx>
        <c:axId val="145782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4578279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fr-FR"/>
              <a:t>Retour à l'emploi des titulaires du TP ADVF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réussite!$L$133</c:f>
              <c:strCache>
                <c:ptCount val="1"/>
                <c:pt idx="0">
                  <c:v>2021/2022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23A0-4CA4-A64A-1D33D24EE548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23A0-4CA4-A64A-1D33D24EE548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23A0-4CA4-A64A-1D33D24EE548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6-23A0-4CA4-A64A-1D33D24EE548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8-23A0-4CA4-A64A-1D33D24EE548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23A0-4CA4-A64A-1D33D24EE54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réussite!$N$123:$R$124</c:f>
              <c:multiLvlStrCache>
                <c:ptCount val="5"/>
                <c:lvl>
                  <c:pt idx="0">
                    <c:v>DOMICILE</c:v>
                  </c:pt>
                  <c:pt idx="1">
                    <c:v>STRUCTURE</c:v>
                  </c:pt>
                </c:lvl>
                <c:lvl>
                  <c:pt idx="0">
                    <c:v>Retour à l'emploi dans la branche</c:v>
                  </c:pt>
                  <c:pt idx="2">
                    <c:v>Pôle Emploi</c:v>
                  </c:pt>
                  <c:pt idx="3">
                    <c:v>Sans nouvelles</c:v>
                  </c:pt>
                  <c:pt idx="4">
                    <c:v>Autre
(formation, maternité)</c:v>
                  </c:pt>
                </c:lvl>
              </c:multiLvlStrCache>
            </c:multiLvlStrRef>
          </c:cat>
          <c:val>
            <c:numRef>
              <c:f>réussite!$N$133:$R$133</c:f>
              <c:numCache>
                <c:formatCode>General</c:formatCode>
                <c:ptCount val="5"/>
                <c:pt idx="0">
                  <c:v>12</c:v>
                </c:pt>
                <c:pt idx="1">
                  <c:v>5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3A0-4CA4-A64A-1D33D24EE548}"/>
            </c:ext>
          </c:extLst>
        </c:ser>
        <c:ser>
          <c:idx val="1"/>
          <c:order val="1"/>
          <c:tx>
            <c:strRef>
              <c:f>réussite!$L$126</c:f>
              <c:strCache>
                <c:ptCount val="1"/>
                <c:pt idx="0">
                  <c:v>2014/2015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C-23A0-4CA4-A64A-1D33D24EE54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D-23A0-4CA4-A64A-1D33D24EE54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E-23A0-4CA4-A64A-1D33D24EE54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F-23A0-4CA4-A64A-1D33D24EE54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0-23A0-4CA4-A64A-1D33D24EE54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1-23A0-4CA4-A64A-1D33D24EE548}"/>
              </c:ext>
            </c:extLst>
          </c:dPt>
          <c:cat>
            <c:multiLvlStrRef>
              <c:f>réussite!$N$123:$R$124</c:f>
              <c:multiLvlStrCache>
                <c:ptCount val="5"/>
                <c:lvl>
                  <c:pt idx="0">
                    <c:v>DOMICILE</c:v>
                  </c:pt>
                  <c:pt idx="1">
                    <c:v>STRUCTURE</c:v>
                  </c:pt>
                </c:lvl>
                <c:lvl>
                  <c:pt idx="0">
                    <c:v>Retour à l'emploi dans la branche</c:v>
                  </c:pt>
                  <c:pt idx="2">
                    <c:v>Pôle Emploi</c:v>
                  </c:pt>
                  <c:pt idx="3">
                    <c:v>Sans nouvelles</c:v>
                  </c:pt>
                  <c:pt idx="4">
                    <c:v>Autre
(formation, maternité)</c:v>
                  </c:pt>
                </c:lvl>
              </c:multiLvlStrCache>
            </c:multiLvlStrRef>
          </c:cat>
          <c:val>
            <c:numRef>
              <c:f>réussite!$N$126:$R$126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12-23A0-4CA4-A64A-1D33D24EE548}"/>
            </c:ext>
          </c:extLst>
        </c:ser>
        <c:ser>
          <c:idx val="2"/>
          <c:order val="2"/>
          <c:tx>
            <c:strRef>
              <c:f>réussite!$L$127</c:f>
              <c:strCache>
                <c:ptCount val="1"/>
                <c:pt idx="0">
                  <c:v>2015/2016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3-23A0-4CA4-A64A-1D33D24EE54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14-23A0-4CA4-A64A-1D33D24EE54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23A0-4CA4-A64A-1D33D24EE54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6-23A0-4CA4-A64A-1D33D24EE54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7-23A0-4CA4-A64A-1D33D24EE54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8-23A0-4CA4-A64A-1D33D24EE548}"/>
              </c:ext>
            </c:extLst>
          </c:dPt>
          <c:cat>
            <c:multiLvlStrRef>
              <c:f>réussite!$N$123:$R$124</c:f>
              <c:multiLvlStrCache>
                <c:ptCount val="5"/>
                <c:lvl>
                  <c:pt idx="0">
                    <c:v>DOMICILE</c:v>
                  </c:pt>
                  <c:pt idx="1">
                    <c:v>STRUCTURE</c:v>
                  </c:pt>
                </c:lvl>
                <c:lvl>
                  <c:pt idx="0">
                    <c:v>Retour à l'emploi dans la branche</c:v>
                  </c:pt>
                  <c:pt idx="2">
                    <c:v>Pôle Emploi</c:v>
                  </c:pt>
                  <c:pt idx="3">
                    <c:v>Sans nouvelles</c:v>
                  </c:pt>
                  <c:pt idx="4">
                    <c:v>Autre
(formation, maternité)</c:v>
                  </c:pt>
                </c:lvl>
              </c:multiLvlStrCache>
            </c:multiLvlStrRef>
          </c:cat>
          <c:val>
            <c:numRef>
              <c:f>réussite!$N$127:$R$127</c:f>
              <c:numCache>
                <c:formatCode>General</c:formatCode>
                <c:ptCount val="5"/>
                <c:pt idx="0">
                  <c:v>15</c:v>
                </c:pt>
                <c:pt idx="1">
                  <c:v>4</c:v>
                </c:pt>
                <c:pt idx="2">
                  <c:v>7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3A0-4CA4-A64A-1D33D24EE548}"/>
            </c:ext>
          </c:extLst>
        </c:ser>
        <c:ser>
          <c:idx val="3"/>
          <c:order val="3"/>
          <c:tx>
            <c:strRef>
              <c:f>réussite!$L$128</c:f>
              <c:strCache>
                <c:ptCount val="1"/>
                <c:pt idx="0">
                  <c:v>2016/2017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A-23A0-4CA4-A64A-1D33D24EE54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1B-23A0-4CA4-A64A-1D33D24EE54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C-23A0-4CA4-A64A-1D33D24EE54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D-23A0-4CA4-A64A-1D33D24EE54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E-23A0-4CA4-A64A-1D33D24EE54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F-23A0-4CA4-A64A-1D33D24EE548}"/>
              </c:ext>
            </c:extLst>
          </c:dPt>
          <c:cat>
            <c:multiLvlStrRef>
              <c:f>réussite!$N$123:$R$124</c:f>
              <c:multiLvlStrCache>
                <c:ptCount val="5"/>
                <c:lvl>
                  <c:pt idx="0">
                    <c:v>DOMICILE</c:v>
                  </c:pt>
                  <c:pt idx="1">
                    <c:v>STRUCTURE</c:v>
                  </c:pt>
                </c:lvl>
                <c:lvl>
                  <c:pt idx="0">
                    <c:v>Retour à l'emploi dans la branche</c:v>
                  </c:pt>
                  <c:pt idx="2">
                    <c:v>Pôle Emploi</c:v>
                  </c:pt>
                  <c:pt idx="3">
                    <c:v>Sans nouvelles</c:v>
                  </c:pt>
                  <c:pt idx="4">
                    <c:v>Autre
(formation, maternité)</c:v>
                  </c:pt>
                </c:lvl>
              </c:multiLvlStrCache>
            </c:multiLvlStrRef>
          </c:cat>
          <c:val>
            <c:numRef>
              <c:f>réussite!$N$128:$R$128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23A0-4CA4-A64A-1D33D24EE548}"/>
            </c:ext>
          </c:extLst>
        </c:ser>
        <c:ser>
          <c:idx val="4"/>
          <c:order val="4"/>
          <c:tx>
            <c:strRef>
              <c:f>réussite!$L$129</c:f>
              <c:strCache>
                <c:ptCount val="1"/>
                <c:pt idx="0">
                  <c:v>2017/2018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21-23A0-4CA4-A64A-1D33D24EE54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22-23A0-4CA4-A64A-1D33D24EE54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23-23A0-4CA4-A64A-1D33D24EE54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24-23A0-4CA4-A64A-1D33D24EE54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25-23A0-4CA4-A64A-1D33D24EE54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26-23A0-4CA4-A64A-1D33D24EE548}"/>
              </c:ext>
            </c:extLst>
          </c:dPt>
          <c:cat>
            <c:multiLvlStrRef>
              <c:f>réussite!$N$123:$R$124</c:f>
              <c:multiLvlStrCache>
                <c:ptCount val="5"/>
                <c:lvl>
                  <c:pt idx="0">
                    <c:v>DOMICILE</c:v>
                  </c:pt>
                  <c:pt idx="1">
                    <c:v>STRUCTURE</c:v>
                  </c:pt>
                </c:lvl>
                <c:lvl>
                  <c:pt idx="0">
                    <c:v>Retour à l'emploi dans la branche</c:v>
                  </c:pt>
                  <c:pt idx="2">
                    <c:v>Pôle Emploi</c:v>
                  </c:pt>
                  <c:pt idx="3">
                    <c:v>Sans nouvelles</c:v>
                  </c:pt>
                  <c:pt idx="4">
                    <c:v>Autre
(formation, maternité)</c:v>
                  </c:pt>
                </c:lvl>
              </c:multiLvlStrCache>
            </c:multiLvlStrRef>
          </c:cat>
          <c:val>
            <c:numRef>
              <c:f>réussite!$N$129:$R$129</c:f>
              <c:numCache>
                <c:formatCode>General</c:formatCode>
                <c:ptCount val="5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23A0-4CA4-A64A-1D33D24EE548}"/>
            </c:ext>
          </c:extLst>
        </c:ser>
        <c:ser>
          <c:idx val="5"/>
          <c:order val="5"/>
          <c:tx>
            <c:strRef>
              <c:f>réussite!$L$130</c:f>
              <c:strCache>
                <c:ptCount val="1"/>
                <c:pt idx="0">
                  <c:v>2018/2019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28-23A0-4CA4-A64A-1D33D24EE54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29-23A0-4CA4-A64A-1D33D24EE54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2A-23A0-4CA4-A64A-1D33D24EE54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2B-23A0-4CA4-A64A-1D33D24EE54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2C-23A0-4CA4-A64A-1D33D24EE54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2D-23A0-4CA4-A64A-1D33D24EE548}"/>
              </c:ext>
            </c:extLst>
          </c:dPt>
          <c:cat>
            <c:multiLvlStrRef>
              <c:f>réussite!$N$123:$R$124</c:f>
              <c:multiLvlStrCache>
                <c:ptCount val="5"/>
                <c:lvl>
                  <c:pt idx="0">
                    <c:v>DOMICILE</c:v>
                  </c:pt>
                  <c:pt idx="1">
                    <c:v>STRUCTURE</c:v>
                  </c:pt>
                </c:lvl>
                <c:lvl>
                  <c:pt idx="0">
                    <c:v>Retour à l'emploi dans la branche</c:v>
                  </c:pt>
                  <c:pt idx="2">
                    <c:v>Pôle Emploi</c:v>
                  </c:pt>
                  <c:pt idx="3">
                    <c:v>Sans nouvelles</c:v>
                  </c:pt>
                  <c:pt idx="4">
                    <c:v>Autre
(formation, maternité)</c:v>
                  </c:pt>
                </c:lvl>
              </c:multiLvlStrCache>
            </c:multiLvlStrRef>
          </c:cat>
          <c:val>
            <c:numRef>
              <c:f>réussite!$N$130:$R$130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23A0-4CA4-A64A-1D33D24EE548}"/>
            </c:ext>
          </c:extLst>
        </c:ser>
        <c:ser>
          <c:idx val="6"/>
          <c:order val="6"/>
          <c:tx>
            <c:strRef>
              <c:f>réussite!$L$131</c:f>
              <c:strCache>
                <c:ptCount val="1"/>
                <c:pt idx="0">
                  <c:v>2019/2020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2F-23A0-4CA4-A64A-1D33D24EE54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30-23A0-4CA4-A64A-1D33D24EE54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31-23A0-4CA4-A64A-1D33D24EE54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32-23A0-4CA4-A64A-1D33D24EE54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33-23A0-4CA4-A64A-1D33D24EE54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34-23A0-4CA4-A64A-1D33D24EE548}"/>
              </c:ext>
            </c:extLst>
          </c:dPt>
          <c:cat>
            <c:multiLvlStrRef>
              <c:f>réussite!$N$123:$R$124</c:f>
              <c:multiLvlStrCache>
                <c:ptCount val="5"/>
                <c:lvl>
                  <c:pt idx="0">
                    <c:v>DOMICILE</c:v>
                  </c:pt>
                  <c:pt idx="1">
                    <c:v>STRUCTURE</c:v>
                  </c:pt>
                </c:lvl>
                <c:lvl>
                  <c:pt idx="0">
                    <c:v>Retour à l'emploi dans la branche</c:v>
                  </c:pt>
                  <c:pt idx="2">
                    <c:v>Pôle Emploi</c:v>
                  </c:pt>
                  <c:pt idx="3">
                    <c:v>Sans nouvelles</c:v>
                  </c:pt>
                  <c:pt idx="4">
                    <c:v>Autre
(formation, maternité)</c:v>
                  </c:pt>
                </c:lvl>
              </c:multiLvlStrCache>
            </c:multiLvlStrRef>
          </c:cat>
          <c:val>
            <c:numRef>
              <c:f>réussite!$N$131:$R$131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5-23A0-4CA4-A64A-1D33D24EE548}"/>
            </c:ext>
          </c:extLst>
        </c:ser>
        <c:ser>
          <c:idx val="7"/>
          <c:order val="7"/>
          <c:tx>
            <c:strRef>
              <c:f>réussite!$L$132</c:f>
              <c:strCache>
                <c:ptCount val="1"/>
                <c:pt idx="0">
                  <c:v>2020/2021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36-23A0-4CA4-A64A-1D33D24EE54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37-23A0-4CA4-A64A-1D33D24EE54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38-23A0-4CA4-A64A-1D33D24EE54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39-23A0-4CA4-A64A-1D33D24EE54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3A-23A0-4CA4-A64A-1D33D24EE54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3B-23A0-4CA4-A64A-1D33D24EE548}"/>
              </c:ext>
            </c:extLst>
          </c:dPt>
          <c:cat>
            <c:multiLvlStrRef>
              <c:f>réussite!$N$123:$R$124</c:f>
              <c:multiLvlStrCache>
                <c:ptCount val="5"/>
                <c:lvl>
                  <c:pt idx="0">
                    <c:v>DOMICILE</c:v>
                  </c:pt>
                  <c:pt idx="1">
                    <c:v>STRUCTURE</c:v>
                  </c:pt>
                </c:lvl>
                <c:lvl>
                  <c:pt idx="0">
                    <c:v>Retour à l'emploi dans la branche</c:v>
                  </c:pt>
                  <c:pt idx="2">
                    <c:v>Pôle Emploi</c:v>
                  </c:pt>
                  <c:pt idx="3">
                    <c:v>Sans nouvelles</c:v>
                  </c:pt>
                  <c:pt idx="4">
                    <c:v>Autre
(formation, maternité)</c:v>
                  </c:pt>
                </c:lvl>
              </c:multiLvlStrCache>
            </c:multiLvlStrRef>
          </c:cat>
          <c:val>
            <c:numRef>
              <c:f>réussite!$N$132:$R$132</c:f>
              <c:numCache>
                <c:formatCode>General</c:formatCode>
                <c:ptCount val="5"/>
                <c:pt idx="0">
                  <c:v>19</c:v>
                </c:pt>
                <c:pt idx="1">
                  <c:v>12</c:v>
                </c:pt>
                <c:pt idx="2">
                  <c:v>12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23A0-4CA4-A64A-1D33D24EE548}"/>
            </c:ext>
          </c:extLst>
        </c:ser>
        <c:ser>
          <c:idx val="8"/>
          <c:order val="8"/>
          <c:tx>
            <c:strRef>
              <c:f>réussite!$L$133</c:f>
              <c:strCache>
                <c:ptCount val="1"/>
                <c:pt idx="0">
                  <c:v>2021/2022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3D-23A0-4CA4-A64A-1D33D24EE54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3E-23A0-4CA4-A64A-1D33D24EE54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3F-23A0-4CA4-A64A-1D33D24EE54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40-23A0-4CA4-A64A-1D33D24EE54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41-23A0-4CA4-A64A-1D33D24EE54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42-23A0-4CA4-A64A-1D33D24EE548}"/>
              </c:ext>
            </c:extLst>
          </c:dPt>
          <c:cat>
            <c:multiLvlStrRef>
              <c:f>réussite!$N$123:$R$124</c:f>
              <c:multiLvlStrCache>
                <c:ptCount val="5"/>
                <c:lvl>
                  <c:pt idx="0">
                    <c:v>DOMICILE</c:v>
                  </c:pt>
                  <c:pt idx="1">
                    <c:v>STRUCTURE</c:v>
                  </c:pt>
                </c:lvl>
                <c:lvl>
                  <c:pt idx="0">
                    <c:v>Retour à l'emploi dans la branche</c:v>
                  </c:pt>
                  <c:pt idx="2">
                    <c:v>Pôle Emploi</c:v>
                  </c:pt>
                  <c:pt idx="3">
                    <c:v>Sans nouvelles</c:v>
                  </c:pt>
                  <c:pt idx="4">
                    <c:v>Autre
(formation, maternité)</c:v>
                  </c:pt>
                </c:lvl>
              </c:multiLvlStrCache>
            </c:multiLvlStrRef>
          </c:cat>
          <c:val>
            <c:numRef>
              <c:f>réussite!$N$133:$R$133</c:f>
              <c:numCache>
                <c:formatCode>General</c:formatCode>
                <c:ptCount val="5"/>
                <c:pt idx="0">
                  <c:v>12</c:v>
                </c:pt>
                <c:pt idx="1">
                  <c:v>5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3-23A0-4CA4-A64A-1D33D24EE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0.55361</cdr:x>
      <cdr:y>0.81579</cdr:y>
    </cdr:from>
    <cdr:to>
      <cdr:x>0.65611</cdr:x>
      <cdr:y>0.88696</cdr:y>
    </cdr:to>
    <cdr:sp macro="" textlink="">
      <cdr:nvSpPr>
        <cdr:cNvPr id="1033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66563" y="4606184"/>
          <a:ext cx="938065" cy="4018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fr-FR" sz="2200" b="1" i="0" u="none" strike="noStrike" baseline="0">
              <a:solidFill>
                <a:schemeClr val="bg1"/>
              </a:solidFill>
              <a:latin typeface="Arial"/>
              <a:cs typeface="Arial"/>
            </a:rPr>
            <a:t>ADVF</a:t>
          </a:r>
        </a:p>
      </cdr:txBody>
    </cdr:sp>
  </cdr:relSizeAnchor>
  <cdr:relSizeAnchor xmlns:cdr="http://schemas.openxmlformats.org/drawingml/2006/chartDrawing">
    <cdr:from>
      <cdr:x>0.1749</cdr:x>
      <cdr:y>0.87545</cdr:y>
    </cdr:from>
    <cdr:to>
      <cdr:x>0.28219</cdr:x>
      <cdr:y>0.92696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600626" y="4943019"/>
          <a:ext cx="981902" cy="290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400" b="1">
              <a:solidFill>
                <a:sysClr val="windowText" lastClr="000000"/>
              </a:solidFill>
            </a:rPr>
            <a:t>82,76%</a:t>
          </a:r>
        </a:p>
      </cdr:txBody>
    </cdr:sp>
  </cdr:relSizeAnchor>
  <cdr:relSizeAnchor xmlns:cdr="http://schemas.openxmlformats.org/drawingml/2006/chartDrawing">
    <cdr:from>
      <cdr:x>0.31545</cdr:x>
      <cdr:y>0.87023</cdr:y>
    </cdr:from>
    <cdr:to>
      <cdr:x>0.39807</cdr:x>
      <cdr:y>0.92174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2886976" y="4913565"/>
          <a:ext cx="756126" cy="290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400" b="1">
              <a:solidFill>
                <a:sysClr val="windowText" lastClr="000000"/>
              </a:solidFill>
            </a:rPr>
            <a:t>90,63%</a:t>
          </a:r>
        </a:p>
      </cdr:txBody>
    </cdr:sp>
  </cdr:relSizeAnchor>
  <cdr:relSizeAnchor xmlns:cdr="http://schemas.openxmlformats.org/drawingml/2006/chartDrawing">
    <cdr:from>
      <cdr:x>0.56331</cdr:x>
      <cdr:y>0.87545</cdr:y>
    </cdr:from>
    <cdr:to>
      <cdr:x>0.6427</cdr:x>
      <cdr:y>0.9287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5155326" y="4943029"/>
          <a:ext cx="726606" cy="3006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400" b="1">
              <a:solidFill>
                <a:sysClr val="windowText" lastClr="000000"/>
              </a:solidFill>
            </a:rPr>
            <a:t>82,10%</a:t>
          </a:r>
        </a:p>
      </cdr:txBody>
    </cdr:sp>
  </cdr:relSizeAnchor>
  <cdr:relSizeAnchor xmlns:cdr="http://schemas.openxmlformats.org/drawingml/2006/chartDrawing">
    <cdr:from>
      <cdr:x>0.52039</cdr:x>
      <cdr:y>0.64757</cdr:y>
    </cdr:from>
    <cdr:to>
      <cdr:x>0.59013</cdr:x>
      <cdr:y>0.70486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4762500" y="3662706"/>
          <a:ext cx="638273" cy="324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0.43884</cdr:x>
      <cdr:y>0.87545</cdr:y>
    </cdr:from>
    <cdr:to>
      <cdr:x>0.52039</cdr:x>
      <cdr:y>0.92522</cdr:y>
    </cdr:to>
    <cdr:sp macro="" textlink="">
      <cdr:nvSpPr>
        <cdr:cNvPr id="6" name="ZoneTexte 5"/>
        <cdr:cNvSpPr txBox="1"/>
      </cdr:nvSpPr>
      <cdr:spPr>
        <a:xfrm xmlns:a="http://schemas.openxmlformats.org/drawingml/2006/main">
          <a:off x="4016191" y="4943030"/>
          <a:ext cx="746334" cy="280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400" b="1">
              <a:solidFill>
                <a:sysClr val="windowText" lastClr="000000"/>
              </a:solidFill>
            </a:rPr>
            <a:t>85,76%</a:t>
          </a:r>
        </a:p>
      </cdr:txBody>
    </cdr:sp>
  </cdr:relSizeAnchor>
  <cdr:relSizeAnchor xmlns:cdr="http://schemas.openxmlformats.org/drawingml/2006/chartDrawing">
    <cdr:from>
      <cdr:x>0.30416</cdr:x>
      <cdr:y>0.81232</cdr:y>
    </cdr:from>
    <cdr:to>
      <cdr:x>0.40616</cdr:x>
      <cdr:y>0.88</cdr:y>
    </cdr:to>
    <cdr:sp macro="" textlink="">
      <cdr:nvSpPr>
        <cdr:cNvPr id="7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83598" y="4586546"/>
          <a:ext cx="933489" cy="3821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fr-FR" sz="2200" b="1" i="0" u="none" strike="noStrike" baseline="0">
              <a:solidFill>
                <a:schemeClr val="bg1"/>
              </a:solidFill>
              <a:latin typeface="Arial"/>
              <a:cs typeface="Arial"/>
            </a:rPr>
            <a:t>AS</a:t>
          </a:r>
        </a:p>
      </cdr:txBody>
    </cdr:sp>
  </cdr:relSizeAnchor>
  <cdr:relSizeAnchor xmlns:cdr="http://schemas.openxmlformats.org/drawingml/2006/chartDrawing">
    <cdr:from>
      <cdr:x>0.42757</cdr:x>
      <cdr:y>0.81579</cdr:y>
    </cdr:from>
    <cdr:to>
      <cdr:x>0.52957</cdr:x>
      <cdr:y>0.88348</cdr:y>
    </cdr:to>
    <cdr:sp macro="" textlink="">
      <cdr:nvSpPr>
        <cdr:cNvPr id="9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13056" y="4606186"/>
          <a:ext cx="933490" cy="3821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fr-FR" sz="2200" b="1" i="0" u="none" strike="noStrike" baseline="0">
              <a:solidFill>
                <a:schemeClr val="bg1"/>
              </a:solidFill>
              <a:latin typeface="Arial"/>
              <a:cs typeface="Arial"/>
            </a:rPr>
            <a:t>CAP</a:t>
          </a:r>
        </a:p>
      </cdr:txBody>
    </cdr:sp>
  </cdr:relSizeAnchor>
  <cdr:relSizeAnchor xmlns:cdr="http://schemas.openxmlformats.org/drawingml/2006/chartDrawing">
    <cdr:from>
      <cdr:x>0.1747</cdr:x>
      <cdr:y>0.81405</cdr:y>
    </cdr:from>
    <cdr:to>
      <cdr:x>0.27745</cdr:x>
      <cdr:y>0.88522</cdr:y>
    </cdr:to>
    <cdr:sp macro="" textlink="">
      <cdr:nvSpPr>
        <cdr:cNvPr id="10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98805" y="4596366"/>
          <a:ext cx="940353" cy="4018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fr-FR" sz="2200" b="1" i="0" u="none" strike="noStrike" baseline="0">
              <a:solidFill>
                <a:schemeClr val="bg1"/>
              </a:solidFill>
              <a:latin typeface="Arial"/>
              <a:cs typeface="Arial"/>
            </a:rPr>
            <a:t>AP</a:t>
          </a:r>
        </a:p>
      </cdr:txBody>
    </cdr:sp>
  </cdr:relSizeAnchor>
  <cdr:relSizeAnchor xmlns:cdr="http://schemas.openxmlformats.org/drawingml/2006/chartDrawing">
    <cdr:from>
      <cdr:x>0.52039</cdr:x>
      <cdr:y>0.64757</cdr:y>
    </cdr:from>
    <cdr:to>
      <cdr:x>0.59013</cdr:x>
      <cdr:y>0.70486</cdr:y>
    </cdr:to>
    <cdr:sp macro="" textlink="">
      <cdr:nvSpPr>
        <cdr:cNvPr id="16" name="ZoneTexte 4"/>
        <cdr:cNvSpPr txBox="1"/>
      </cdr:nvSpPr>
      <cdr:spPr>
        <a:xfrm xmlns:a="http://schemas.openxmlformats.org/drawingml/2006/main">
          <a:off x="4762500" y="3662706"/>
          <a:ext cx="638273" cy="324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01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36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70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3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749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00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01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75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24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23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56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7093-5D5B-4338-A8CB-4DA8CE3F7CBD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5CB0-2960-4329-AC4D-DCD471A9A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19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9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223477" y="2358"/>
            <a:ext cx="1407490" cy="1766008"/>
            <a:chOff x="-648769" y="2358"/>
            <a:chExt cx="1876653" cy="176600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972226" y="6114337"/>
            <a:ext cx="645368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15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77" y="5721108"/>
            <a:ext cx="1696473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shape">
            <a:extLst>
              <a:ext uri="{FF2B5EF4-FFF2-40B4-BE49-F238E27FC236}">
                <a16:creationId xmlns:a16="http://schemas.microsoft.com/office/drawing/2014/main" id="{CE545795-CF23-567A-BCD0-12D4BEB63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310368"/>
              </p:ext>
            </p:extLst>
          </p:nvPr>
        </p:nvGraphicFramePr>
        <p:xfrm>
          <a:off x="-602437" y="678742"/>
          <a:ext cx="9136144" cy="5640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671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Auxiliaire de Puériculture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Ouverture de la section en septembre 1992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5A9CB5A-0C9E-B20C-C241-D807AE14D7CA}"/>
              </a:ext>
            </a:extLst>
          </p:cNvPr>
          <p:cNvSpPr txBox="1"/>
          <p:nvPr/>
        </p:nvSpPr>
        <p:spPr>
          <a:xfrm>
            <a:off x="293533" y="6395463"/>
            <a:ext cx="590090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cs typeface="Calibri"/>
              </a:rPr>
              <a:t>Nombre d'interruption en cours de formation 2023/2024 : 1</a:t>
            </a: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22BF3609-6EC5-215C-8FCB-B2B7871D95D3}"/>
              </a:ext>
              <a:ext uri="{147F2762-F138-4A5C-976F-8EAC2B608ADB}">
                <a16:predDERef xmlns:a16="http://schemas.microsoft.com/office/drawing/2014/main" pred="{B09D5464-D384-FAFF-60EC-335F70A5C1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732144"/>
              </p:ext>
            </p:extLst>
          </p:nvPr>
        </p:nvGraphicFramePr>
        <p:xfrm>
          <a:off x="0" y="2123758"/>
          <a:ext cx="9144000" cy="4041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408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fr-FR" sz="3600" dirty="0"/>
              <a:t>Auxiliaire de Puériculture : </a:t>
            </a:r>
            <a:br>
              <a:rPr lang="fr-FR" sz="3600" dirty="0"/>
            </a:br>
            <a:r>
              <a:rPr lang="fr-FR" sz="3600" dirty="0"/>
              <a:t>Insertion dans l’emploi 2018 – 2019 – 2020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dirty="0"/>
              <a:t>Emploi dans la branche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FR" dirty="0"/>
              <a:t>Par type de structure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3E1B13EF-7B65-54AA-5F9A-C95DC20AB9C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Espace réservé du contenu 16">
            <a:extLst>
              <a:ext uri="{FF2B5EF4-FFF2-40B4-BE49-F238E27FC236}">
                <a16:creationId xmlns:a16="http://schemas.microsoft.com/office/drawing/2014/main" id="{ECBA4384-E379-4CC3-9472-F0124121C09D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6877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Aide-Soignant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Ouverture de la section en janvier 1994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EC1FC6E-29EB-35FB-A6BE-68E16D3FC679}"/>
              </a:ext>
            </a:extLst>
          </p:cNvPr>
          <p:cNvSpPr txBox="1"/>
          <p:nvPr/>
        </p:nvSpPr>
        <p:spPr>
          <a:xfrm>
            <a:off x="293533" y="6395463"/>
            <a:ext cx="590090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cs typeface="Calibri"/>
              </a:rPr>
              <a:t>Nombre d'interruption en cours de formation 2023 : 1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5BD39330-7CE5-3136-91FB-273DA2C20A1A}"/>
              </a:ext>
              <a:ext uri="{147F2762-F138-4A5C-976F-8EAC2B608ADB}">
                <a16:predDERef xmlns:a16="http://schemas.microsoft.com/office/drawing/2014/main" pred="{22BF3609-6EC5-215C-8FCB-B2B7871D95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344837"/>
              </p:ext>
            </p:extLst>
          </p:nvPr>
        </p:nvGraphicFramePr>
        <p:xfrm>
          <a:off x="0" y="2132856"/>
          <a:ext cx="9144000" cy="4279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720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Aide-Soignant : Insertion dans l’emploi</a:t>
            </a:r>
            <a:br>
              <a:rPr lang="fr-FR" dirty="0"/>
            </a:br>
            <a:r>
              <a:rPr lang="fr-FR" dirty="0"/>
              <a:t>2019 – 2023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251520" y="1535113"/>
            <a:ext cx="4245868" cy="639762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Emploi dans la branche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FR" dirty="0"/>
              <a:t>Par type de structure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3D73C1F-DAD1-4346-8364-E2012123629B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Espace réservé du contenu 11">
            <a:extLst>
              <a:ext uri="{FF2B5EF4-FFF2-40B4-BE49-F238E27FC236}">
                <a16:creationId xmlns:a16="http://schemas.microsoft.com/office/drawing/2014/main" id="{7B280BF5-402E-4F53-90FE-2ED878A5784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21533633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679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Assistant de Vie aux Familles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800" dirty="0"/>
              <a:t>Agrément DIRECCTE « Centre de Validation » en 2008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B4D008E-B65D-849A-C023-506695CA9260}"/>
              </a:ext>
            </a:extLst>
          </p:cNvPr>
          <p:cNvSpPr txBox="1"/>
          <p:nvPr/>
        </p:nvSpPr>
        <p:spPr>
          <a:xfrm>
            <a:off x="293533" y="6395463"/>
            <a:ext cx="590090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cs typeface="Calibri"/>
              </a:rPr>
              <a:t>Nombre d'interruption en cours de formation 2023/2024 : 1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D9EFB272-12E0-9447-B19E-99754850E1B9}"/>
              </a:ext>
              <a:ext uri="{147F2762-F138-4A5C-976F-8EAC2B608ADB}">
                <a16:predDERef xmlns:a16="http://schemas.microsoft.com/office/drawing/2014/main" pred="{6C717580-FC87-2105-979C-40248018E9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3928715"/>
              </p:ext>
            </p:extLst>
          </p:nvPr>
        </p:nvGraphicFramePr>
        <p:xfrm>
          <a:off x="156037" y="2348880"/>
          <a:ext cx="8808451" cy="375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5543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Assistant de Vie aux Familles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18396FAA-C617-E5DC-E973-6C63BF457F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7632929"/>
              </p:ext>
            </p:extLst>
          </p:nvPr>
        </p:nvGraphicFramePr>
        <p:xfrm>
          <a:off x="1533525" y="1486619"/>
          <a:ext cx="6076950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6590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CAP Accompagnant Educatif Petite Enfance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Ouverture de la section en contrat de professionnalisation en septembre 2018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CB511023-A2D2-8E4C-2B0B-8274249608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615614"/>
              </p:ext>
            </p:extLst>
          </p:nvPr>
        </p:nvGraphicFramePr>
        <p:xfrm>
          <a:off x="4818035" y="2852936"/>
          <a:ext cx="4294235" cy="3992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F2C9B1B6-275A-5ED3-7A2B-EBB92382C9A6}"/>
              </a:ext>
            </a:extLst>
          </p:cNvPr>
          <p:cNvSpPr txBox="1"/>
          <p:nvPr/>
        </p:nvSpPr>
        <p:spPr>
          <a:xfrm>
            <a:off x="311323" y="5959610"/>
            <a:ext cx="447771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400" u="sng" dirty="0">
                <a:cs typeface="Calibri"/>
              </a:rPr>
              <a:t>2023/2024</a:t>
            </a:r>
          </a:p>
          <a:p>
            <a:r>
              <a:rPr lang="fr-FR" sz="1400" dirty="0">
                <a:cs typeface="Calibri"/>
              </a:rPr>
              <a:t>Nombre d'interruption en cours de formation : 1</a:t>
            </a: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8A820966-6F03-F7C1-7DB1-896BEA0BB7E3}"/>
              </a:ext>
              <a:ext uri="{147F2762-F138-4A5C-976F-8EAC2B608ADB}">
                <a16:predDERef xmlns:a16="http://schemas.microsoft.com/office/drawing/2014/main" pred="{5BD39330-7CE5-3136-91FB-273DA2C20A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221658"/>
              </p:ext>
            </p:extLst>
          </p:nvPr>
        </p:nvGraphicFramePr>
        <p:xfrm>
          <a:off x="453096" y="2780928"/>
          <a:ext cx="4548674" cy="3178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49344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a205d16-6084-4b06-82c9-5e2cbc73e45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4BCE19502A6A43BE5D82C0642F4DB0" ma:contentTypeVersion="11" ma:contentTypeDescription="Crée un document." ma:contentTypeScope="" ma:versionID="b018b6ce440eb7886e61cf4f7969e2ce">
  <xsd:schema xmlns:xsd="http://www.w3.org/2001/XMLSchema" xmlns:xs="http://www.w3.org/2001/XMLSchema" xmlns:p="http://schemas.microsoft.com/office/2006/metadata/properties" xmlns:ns2="ea205d16-6084-4b06-82c9-5e2cbc73e45a" targetNamespace="http://schemas.microsoft.com/office/2006/metadata/properties" ma:root="true" ma:fieldsID="a77379f6237285f088a098b27f1da9b1" ns2:_="">
    <xsd:import namespace="ea205d16-6084-4b06-82c9-5e2cbc73e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205d16-6084-4b06-82c9-5e2cbc73e4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3a728dee-de53-4bf7-9e84-f68970e536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9FDFFF-A3EC-473C-9D62-2E48F4F1C791}">
  <ds:schemaRefs>
    <ds:schemaRef ds:uri="http://schemas.microsoft.com/office/2006/metadata/properties"/>
    <ds:schemaRef ds:uri="http://schemas.microsoft.com/office/infopath/2007/PartnerControls"/>
    <ds:schemaRef ds:uri="cb0c8416-50d4-4e3a-af79-b6ecd6af918e"/>
    <ds:schemaRef ds:uri="222bec52-2f04-4ba0-9259-5695fc89047d"/>
    <ds:schemaRef ds:uri="ea205d16-6084-4b06-82c9-5e2cbc73e45a"/>
  </ds:schemaRefs>
</ds:datastoreItem>
</file>

<file path=customXml/itemProps2.xml><?xml version="1.0" encoding="utf-8"?>
<ds:datastoreItem xmlns:ds="http://schemas.openxmlformats.org/officeDocument/2006/customXml" ds:itemID="{68722BF9-23E9-4F11-9D0A-E17F2B520D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F062C3-E0C5-454E-AFD2-7B6EDEA1C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205d16-6084-4b06-82c9-5e2cbc73e4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230</Words>
  <Application>Microsoft Office PowerPoint</Application>
  <PresentationFormat>Affichage à l'écran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Présentation PowerPoint</vt:lpstr>
      <vt:lpstr>Auxiliaire de Puériculture</vt:lpstr>
      <vt:lpstr>Auxiliaire de Puériculture :  Insertion dans l’emploi 2018 – 2019 – 2020 </vt:lpstr>
      <vt:lpstr>Aide-Soignant</vt:lpstr>
      <vt:lpstr>Aide-Soignant : Insertion dans l’emploi 2019 – 2023</vt:lpstr>
      <vt:lpstr>Assistant de Vie aux Familles</vt:lpstr>
      <vt:lpstr>Assistant de Vie aux Familles</vt:lpstr>
      <vt:lpstr>CAP Accompagnant Educatif Petite Enfance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Anne-Claire</dc:creator>
  <cp:lastModifiedBy>Anne-Claire FLORY-LEMAIRE</cp:lastModifiedBy>
  <cp:revision>49</cp:revision>
  <dcterms:created xsi:type="dcterms:W3CDTF">2020-10-01T11:04:44Z</dcterms:created>
  <dcterms:modified xsi:type="dcterms:W3CDTF">2024-10-29T15:43:19Z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0x0101006B4BCE19502A6A43BE5D82C0642F4DB0</vt:lpwstr>
  </property>
  <property fmtid="{D5CDD505-2E9C-101B-9397-08002B2CF9AE}" pid="3" name="MediaServiceImageTags">
    <vt:lpwstr/>
  </property>
</Properties>
</file>